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1"/>
  </p:notesMasterIdLst>
  <p:sldIdLst>
    <p:sldId id="269" r:id="rId2"/>
    <p:sldId id="273" r:id="rId3"/>
    <p:sldId id="258" r:id="rId4"/>
    <p:sldId id="275" r:id="rId5"/>
    <p:sldId id="257" r:id="rId6"/>
    <p:sldId id="263" r:id="rId7"/>
    <p:sldId id="270" r:id="rId8"/>
    <p:sldId id="261" r:id="rId9"/>
    <p:sldId id="262" r:id="rId10"/>
    <p:sldId id="264" r:id="rId11"/>
    <p:sldId id="265" r:id="rId12"/>
    <p:sldId id="260" r:id="rId13"/>
    <p:sldId id="266" r:id="rId14"/>
    <p:sldId id="267" r:id="rId15"/>
    <p:sldId id="274" r:id="rId16"/>
    <p:sldId id="276" r:id="rId17"/>
    <p:sldId id="277" r:id="rId18"/>
    <p:sldId id="259"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87C3"/>
    <a:srgbClr val="30A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EFCD10-1B08-207A-D984-108DBC1A5261}" v="2" dt="2025-04-13T04:29:21.891"/>
    <p1510:client id="{5E414231-C9F9-315A-C678-D333E3F004A5}" v="464" dt="2025-04-13T04:27:55.371"/>
    <p1510:client id="{9E7FA7E3-0F38-ADAA-C207-FAFBB45D95D2}" v="66" dt="2025-04-13T05:48:52.873"/>
    <p1510:client id="{B33CC8DF-0768-4AD9-B8A9-250877959E3A}" v="1912" dt="2025-04-13T05:57:46.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nie Ramirez" userId="S::mramirez@forsythtech.edu::021f22fb-575a-4643-a8bb-6637177a2602" providerId="AD" clId="Web-{9E7FA7E3-0F38-ADAA-C207-FAFBB45D95D2}"/>
    <pc:docChg chg="addSld modSld">
      <pc:chgData name="Mannie Ramirez" userId="S::mramirez@forsythtech.edu::021f22fb-575a-4643-a8bb-6637177a2602" providerId="AD" clId="Web-{9E7FA7E3-0F38-ADAA-C207-FAFBB45D95D2}" dt="2025-04-13T05:48:52.873" v="65" actId="20577"/>
      <pc:docMkLst>
        <pc:docMk/>
      </pc:docMkLst>
      <pc:sldChg chg="modSp">
        <pc:chgData name="Mannie Ramirez" userId="S::mramirez@forsythtech.edu::021f22fb-575a-4643-a8bb-6637177a2602" providerId="AD" clId="Web-{9E7FA7E3-0F38-ADAA-C207-FAFBB45D95D2}" dt="2025-04-13T05:48:17.419" v="54" actId="1076"/>
        <pc:sldMkLst>
          <pc:docMk/>
          <pc:sldMk cId="714854105" sldId="259"/>
        </pc:sldMkLst>
        <pc:spChg chg="mod">
          <ac:chgData name="Mannie Ramirez" userId="S::mramirez@forsythtech.edu::021f22fb-575a-4643-a8bb-6637177a2602" providerId="AD" clId="Web-{9E7FA7E3-0F38-ADAA-C207-FAFBB45D95D2}" dt="2025-04-13T05:48:17.419" v="54" actId="1076"/>
          <ac:spMkLst>
            <pc:docMk/>
            <pc:sldMk cId="714854105" sldId="259"/>
            <ac:spMk id="3" creationId="{39EB76D0-A7BB-4A41-0E03-B89A916976B5}"/>
          </ac:spMkLst>
        </pc:spChg>
      </pc:sldChg>
      <pc:sldChg chg="modSp add replId">
        <pc:chgData name="Mannie Ramirez" userId="S::mramirez@forsythtech.edu::021f22fb-575a-4643-a8bb-6637177a2602" providerId="AD" clId="Web-{9E7FA7E3-0F38-ADAA-C207-FAFBB45D95D2}" dt="2025-04-13T05:48:52.873" v="65" actId="20577"/>
        <pc:sldMkLst>
          <pc:docMk/>
          <pc:sldMk cId="3548120843" sldId="278"/>
        </pc:sldMkLst>
        <pc:spChg chg="mod">
          <ac:chgData name="Mannie Ramirez" userId="S::mramirez@forsythtech.edu::021f22fb-575a-4643-a8bb-6637177a2602" providerId="AD" clId="Web-{9E7FA7E3-0F38-ADAA-C207-FAFBB45D95D2}" dt="2025-04-13T05:48:52.873" v="65" actId="20577"/>
          <ac:spMkLst>
            <pc:docMk/>
            <pc:sldMk cId="3548120843" sldId="278"/>
            <ac:spMk id="3" creationId="{1BA36312-2779-1414-F198-91AAA39FC447}"/>
          </ac:spMkLst>
        </pc:spChg>
      </pc:sldChg>
    </pc:docChg>
  </pc:docChgLst>
  <pc:docChgLst>
    <pc:chgData name="Mannie Ramirez" userId="S::mramirez@forsythtech.edu::021f22fb-575a-4643-a8bb-6637177a2602" providerId="AD" clId="Web-{9B2ABC75-F9F4-CA5C-60E4-6FB4C6257FAD}"/>
    <pc:docChg chg="addSld delSld modSld sldOrd">
      <pc:chgData name="Mannie Ramirez" userId="S::mramirez@forsythtech.edu::021f22fb-575a-4643-a8bb-6637177a2602" providerId="AD" clId="Web-{9B2ABC75-F9F4-CA5C-60E4-6FB4C6257FAD}" dt="2025-04-12T05:46:44.353" v="120" actId="1076"/>
      <pc:docMkLst>
        <pc:docMk/>
      </pc:docMkLst>
      <pc:sldChg chg="del">
        <pc:chgData name="Mannie Ramirez" userId="S::mramirez@forsythtech.edu::021f22fb-575a-4643-a8bb-6637177a2602" providerId="AD" clId="Web-{9B2ABC75-F9F4-CA5C-60E4-6FB4C6257FAD}" dt="2025-04-12T03:45:10.440" v="0"/>
        <pc:sldMkLst>
          <pc:docMk/>
          <pc:sldMk cId="2782590841" sldId="256"/>
        </pc:sldMkLst>
      </pc:sldChg>
      <pc:sldChg chg="modSp">
        <pc:chgData name="Mannie Ramirez" userId="S::mramirez@forsythtech.edu::021f22fb-575a-4643-a8bb-6637177a2602" providerId="AD" clId="Web-{9B2ABC75-F9F4-CA5C-60E4-6FB4C6257FAD}" dt="2025-04-12T05:46:44.353" v="120" actId="1076"/>
        <pc:sldMkLst>
          <pc:docMk/>
          <pc:sldMk cId="158530448" sldId="257"/>
        </pc:sldMkLst>
        <pc:spChg chg="mod">
          <ac:chgData name="Mannie Ramirez" userId="S::mramirez@forsythtech.edu::021f22fb-575a-4643-a8bb-6637177a2602" providerId="AD" clId="Web-{9B2ABC75-F9F4-CA5C-60E4-6FB4C6257FAD}" dt="2025-04-12T05:46:44.353" v="120" actId="1076"/>
          <ac:spMkLst>
            <pc:docMk/>
            <pc:sldMk cId="158530448" sldId="257"/>
            <ac:spMk id="3" creationId="{ADCFD77C-22BC-640C-161A-F6E20F850E64}"/>
          </ac:spMkLst>
        </pc:spChg>
      </pc:sldChg>
      <pc:sldChg chg="modSp">
        <pc:chgData name="Mannie Ramirez" userId="S::mramirez@forsythtech.edu::021f22fb-575a-4643-a8bb-6637177a2602" providerId="AD" clId="Web-{9B2ABC75-F9F4-CA5C-60E4-6FB4C6257FAD}" dt="2025-04-12T05:45:12.569" v="101" actId="1076"/>
        <pc:sldMkLst>
          <pc:docMk/>
          <pc:sldMk cId="1971465918" sldId="258"/>
        </pc:sldMkLst>
        <pc:spChg chg="mod">
          <ac:chgData name="Mannie Ramirez" userId="S::mramirez@forsythtech.edu::021f22fb-575a-4643-a8bb-6637177a2602" providerId="AD" clId="Web-{9B2ABC75-F9F4-CA5C-60E4-6FB4C6257FAD}" dt="2025-04-12T05:44:19.860" v="88" actId="1076"/>
          <ac:spMkLst>
            <pc:docMk/>
            <pc:sldMk cId="1971465918" sldId="258"/>
            <ac:spMk id="2" creationId="{33983F22-4864-F023-EF98-94EF0E710F7A}"/>
          </ac:spMkLst>
        </pc:spChg>
        <pc:spChg chg="mod">
          <ac:chgData name="Mannie Ramirez" userId="S::mramirez@forsythtech.edu::021f22fb-575a-4643-a8bb-6637177a2602" providerId="AD" clId="Web-{9B2ABC75-F9F4-CA5C-60E4-6FB4C6257FAD}" dt="2025-04-12T05:45:12.569" v="101" actId="1076"/>
          <ac:spMkLst>
            <pc:docMk/>
            <pc:sldMk cId="1971465918" sldId="258"/>
            <ac:spMk id="3" creationId="{7A035CE9-14E3-2244-3237-7CA675259047}"/>
          </ac:spMkLst>
        </pc:spChg>
      </pc:sldChg>
      <pc:sldChg chg="modSp">
        <pc:chgData name="Mannie Ramirez" userId="S::mramirez@forsythtech.edu::021f22fb-575a-4643-a8bb-6637177a2602" providerId="AD" clId="Web-{9B2ABC75-F9F4-CA5C-60E4-6FB4C6257FAD}" dt="2025-04-12T04:25:42.911" v="33" actId="20577"/>
        <pc:sldMkLst>
          <pc:docMk/>
          <pc:sldMk cId="3579855541" sldId="265"/>
        </pc:sldMkLst>
        <pc:spChg chg="mod">
          <ac:chgData name="Mannie Ramirez" userId="S::mramirez@forsythtech.edu::021f22fb-575a-4643-a8bb-6637177a2602" providerId="AD" clId="Web-{9B2ABC75-F9F4-CA5C-60E4-6FB4C6257FAD}" dt="2025-04-12T04:25:11.613" v="29" actId="1076"/>
          <ac:spMkLst>
            <pc:docMk/>
            <pc:sldMk cId="3579855541" sldId="265"/>
            <ac:spMk id="2" creationId="{A6C9A0DA-095E-BFFF-B41D-89E66A6050BB}"/>
          </ac:spMkLst>
        </pc:spChg>
        <pc:spChg chg="mod">
          <ac:chgData name="Mannie Ramirez" userId="S::mramirez@forsythtech.edu::021f22fb-575a-4643-a8bb-6637177a2602" providerId="AD" clId="Web-{9B2ABC75-F9F4-CA5C-60E4-6FB4C6257FAD}" dt="2025-04-12T04:25:42.911" v="33" actId="20577"/>
          <ac:spMkLst>
            <pc:docMk/>
            <pc:sldMk cId="3579855541" sldId="265"/>
            <ac:spMk id="3" creationId="{4CFC71B0-6771-9A14-BE1D-FCFD15619143}"/>
          </ac:spMkLst>
        </pc:spChg>
      </pc:sldChg>
      <pc:sldChg chg="modSp">
        <pc:chgData name="Mannie Ramirez" userId="S::mramirez@forsythtech.edu::021f22fb-575a-4643-a8bb-6637177a2602" providerId="AD" clId="Web-{9B2ABC75-F9F4-CA5C-60E4-6FB4C6257FAD}" dt="2025-04-12T05:12:33.645" v="77" actId="20577"/>
        <pc:sldMkLst>
          <pc:docMk/>
          <pc:sldMk cId="951500255" sldId="266"/>
        </pc:sldMkLst>
        <pc:spChg chg="mod">
          <ac:chgData name="Mannie Ramirez" userId="S::mramirez@forsythtech.edu::021f22fb-575a-4643-a8bb-6637177a2602" providerId="AD" clId="Web-{9B2ABC75-F9F4-CA5C-60E4-6FB4C6257FAD}" dt="2025-04-12T05:12:33.645" v="77" actId="20577"/>
          <ac:spMkLst>
            <pc:docMk/>
            <pc:sldMk cId="951500255" sldId="266"/>
            <ac:spMk id="2" creationId="{E2F638FC-F5FA-1D90-B175-70B0649CEFE8}"/>
          </ac:spMkLst>
        </pc:spChg>
        <pc:spChg chg="mod">
          <ac:chgData name="Mannie Ramirez" userId="S::mramirez@forsythtech.edu::021f22fb-575a-4643-a8bb-6637177a2602" providerId="AD" clId="Web-{9B2ABC75-F9F4-CA5C-60E4-6FB4C6257FAD}" dt="2025-04-12T05:12:22.410" v="63" actId="14100"/>
          <ac:spMkLst>
            <pc:docMk/>
            <pc:sldMk cId="951500255" sldId="266"/>
            <ac:spMk id="4" creationId="{810CE5DD-7873-42C3-F420-AE40466A6595}"/>
          </ac:spMkLst>
        </pc:spChg>
      </pc:sldChg>
      <pc:sldChg chg="modSp">
        <pc:chgData name="Mannie Ramirez" userId="S::mramirez@forsythtech.edu::021f22fb-575a-4643-a8bb-6637177a2602" providerId="AD" clId="Web-{9B2ABC75-F9F4-CA5C-60E4-6FB4C6257FAD}" dt="2025-04-12T04:26:31.600" v="36" actId="20577"/>
        <pc:sldMkLst>
          <pc:docMk/>
          <pc:sldMk cId="2342437478" sldId="267"/>
        </pc:sldMkLst>
        <pc:spChg chg="mod">
          <ac:chgData name="Mannie Ramirez" userId="S::mramirez@forsythtech.edu::021f22fb-575a-4643-a8bb-6637177a2602" providerId="AD" clId="Web-{9B2ABC75-F9F4-CA5C-60E4-6FB4C6257FAD}" dt="2025-04-12T04:26:31.600" v="36" actId="20577"/>
          <ac:spMkLst>
            <pc:docMk/>
            <pc:sldMk cId="2342437478" sldId="267"/>
            <ac:spMk id="4" creationId="{C1F5F072-F103-4F8D-7E62-EEB3DCD1AF74}"/>
          </ac:spMkLst>
        </pc:spChg>
      </pc:sldChg>
      <pc:sldChg chg="addSp delSp modSp ord">
        <pc:chgData name="Mannie Ramirez" userId="S::mramirez@forsythtech.edu::021f22fb-575a-4643-a8bb-6637177a2602" providerId="AD" clId="Web-{9B2ABC75-F9F4-CA5C-60E4-6FB4C6257FAD}" dt="2025-04-12T05:12:13.910" v="62"/>
        <pc:sldMkLst>
          <pc:docMk/>
          <pc:sldMk cId="2851003582" sldId="268"/>
        </pc:sldMkLst>
        <pc:spChg chg="del">
          <ac:chgData name="Mannie Ramirez" userId="S::mramirez@forsythtech.edu::021f22fb-575a-4643-a8bb-6637177a2602" providerId="AD" clId="Web-{9B2ABC75-F9F4-CA5C-60E4-6FB4C6257FAD}" dt="2025-04-12T04:34:05.992" v="39"/>
          <ac:spMkLst>
            <pc:docMk/>
            <pc:sldMk cId="2851003582" sldId="268"/>
            <ac:spMk id="2" creationId="{E59E7A86-9926-75A0-B46A-CC82EFB0AB6E}"/>
          </ac:spMkLst>
        </pc:spChg>
        <pc:spChg chg="add del mod">
          <ac:chgData name="Mannie Ramirez" userId="S::mramirez@forsythtech.edu::021f22fb-575a-4643-a8bb-6637177a2602" providerId="AD" clId="Web-{9B2ABC75-F9F4-CA5C-60E4-6FB4C6257FAD}" dt="2025-04-12T05:09:49.609" v="55"/>
          <ac:spMkLst>
            <pc:docMk/>
            <pc:sldMk cId="2851003582" sldId="268"/>
            <ac:spMk id="4" creationId="{A46B0090-58FF-A0C3-7CCE-27B5E059D222}"/>
          </ac:spMkLst>
        </pc:spChg>
        <pc:spChg chg="add mod">
          <ac:chgData name="Mannie Ramirez" userId="S::mramirez@forsythtech.edu::021f22fb-575a-4643-a8bb-6637177a2602" providerId="AD" clId="Web-{9B2ABC75-F9F4-CA5C-60E4-6FB4C6257FAD}" dt="2025-04-12T05:10:08.015" v="61" actId="14100"/>
          <ac:spMkLst>
            <pc:docMk/>
            <pc:sldMk cId="2851003582" sldId="268"/>
            <ac:spMk id="6" creationId="{5ADB1D68-FDD3-8105-E912-0E66B7493587}"/>
          </ac:spMkLst>
        </pc:spChg>
        <pc:spChg chg="add mod">
          <ac:chgData name="Mannie Ramirez" userId="S::mramirez@forsythtech.edu::021f22fb-575a-4643-a8bb-6637177a2602" providerId="AD" clId="Web-{9B2ABC75-F9F4-CA5C-60E4-6FB4C6257FAD}" dt="2025-04-12T05:10:02.156" v="57" actId="14100"/>
          <ac:spMkLst>
            <pc:docMk/>
            <pc:sldMk cId="2851003582" sldId="268"/>
            <ac:spMk id="8" creationId="{378BA695-2BB7-5AA2-68F7-947750FA7D43}"/>
          </ac:spMkLst>
        </pc:spChg>
      </pc:sldChg>
      <pc:sldChg chg="addSp delSp modSp">
        <pc:chgData name="Mannie Ramirez" userId="S::mramirez@forsythtech.edu::021f22fb-575a-4643-a8bb-6637177a2602" providerId="AD" clId="Web-{9B2ABC75-F9F4-CA5C-60E4-6FB4C6257FAD}" dt="2025-04-12T05:43:46.687" v="86"/>
        <pc:sldMkLst>
          <pc:docMk/>
          <pc:sldMk cId="2733337307" sldId="269"/>
        </pc:sldMkLst>
        <pc:spChg chg="del mod">
          <ac:chgData name="Mannie Ramirez" userId="S::mramirez@forsythtech.edu::021f22fb-575a-4643-a8bb-6637177a2602" providerId="AD" clId="Web-{9B2ABC75-F9F4-CA5C-60E4-6FB4C6257FAD}" dt="2025-04-12T05:43:43.437" v="84"/>
          <ac:spMkLst>
            <pc:docMk/>
            <pc:sldMk cId="2733337307" sldId="269"/>
            <ac:spMk id="3" creationId="{08EFCEE6-822E-2A19-4C15-FFEC8C9BE4DC}"/>
          </ac:spMkLst>
        </pc:spChg>
        <pc:spChg chg="add del mod">
          <ac:chgData name="Mannie Ramirez" userId="S::mramirez@forsythtech.edu::021f22fb-575a-4643-a8bb-6637177a2602" providerId="AD" clId="Web-{9B2ABC75-F9F4-CA5C-60E4-6FB4C6257FAD}" dt="2025-04-12T05:43:46.687" v="86"/>
          <ac:spMkLst>
            <pc:docMk/>
            <pc:sldMk cId="2733337307" sldId="269"/>
            <ac:spMk id="4" creationId="{17A36046-54D3-2C1A-043C-54963FE2EDFD}"/>
          </ac:spMkLst>
        </pc:spChg>
        <pc:spChg chg="add">
          <ac:chgData name="Mannie Ramirez" userId="S::mramirez@forsythtech.edu::021f22fb-575a-4643-a8bb-6637177a2602" providerId="AD" clId="Web-{9B2ABC75-F9F4-CA5C-60E4-6FB4C6257FAD}" dt="2025-04-12T05:43:43.750" v="85"/>
          <ac:spMkLst>
            <pc:docMk/>
            <pc:sldMk cId="2733337307" sldId="269"/>
            <ac:spMk id="6" creationId="{3D49888B-8168-1314-446F-7F17F0EB4928}"/>
          </ac:spMkLst>
        </pc:spChg>
      </pc:sldChg>
      <pc:sldChg chg="del">
        <pc:chgData name="Mannie Ramirez" userId="S::mramirez@forsythtech.edu::021f22fb-575a-4643-a8bb-6637177a2602" providerId="AD" clId="Web-{9B2ABC75-F9F4-CA5C-60E4-6FB4C6257FAD}" dt="2025-04-12T05:09:44.765" v="54"/>
        <pc:sldMkLst>
          <pc:docMk/>
          <pc:sldMk cId="1468919837" sldId="271"/>
        </pc:sldMkLst>
      </pc:sldChg>
      <pc:sldChg chg="del">
        <pc:chgData name="Mannie Ramirez" userId="S::mramirez@forsythtech.edu::021f22fb-575a-4643-a8bb-6637177a2602" providerId="AD" clId="Web-{9B2ABC75-F9F4-CA5C-60E4-6FB4C6257FAD}" dt="2025-04-12T04:26:46.444" v="37"/>
        <pc:sldMkLst>
          <pc:docMk/>
          <pc:sldMk cId="2616170769" sldId="272"/>
        </pc:sldMkLst>
      </pc:sldChg>
      <pc:sldChg chg="addSp delSp modSp">
        <pc:chgData name="Mannie Ramirez" userId="S::mramirez@forsythtech.edu::021f22fb-575a-4643-a8bb-6637177a2602" providerId="AD" clId="Web-{9B2ABC75-F9F4-CA5C-60E4-6FB4C6257FAD}" dt="2025-04-12T05:44:08.907" v="87"/>
        <pc:sldMkLst>
          <pc:docMk/>
          <pc:sldMk cId="637988162" sldId="273"/>
        </pc:sldMkLst>
        <pc:spChg chg="mod">
          <ac:chgData name="Mannie Ramirez" userId="S::mramirez@forsythtech.edu::021f22fb-575a-4643-a8bb-6637177a2602" providerId="AD" clId="Web-{9B2ABC75-F9F4-CA5C-60E4-6FB4C6257FAD}" dt="2025-04-12T03:53:25.724" v="20" actId="20577"/>
          <ac:spMkLst>
            <pc:docMk/>
            <pc:sldMk cId="637988162" sldId="273"/>
            <ac:spMk id="2" creationId="{0CAF45F2-F988-4584-7D52-CF95999BED24}"/>
          </ac:spMkLst>
        </pc:spChg>
        <pc:spChg chg="del mod">
          <ac:chgData name="Mannie Ramirez" userId="S::mramirez@forsythtech.edu::021f22fb-575a-4643-a8bb-6637177a2602" providerId="AD" clId="Web-{9B2ABC75-F9F4-CA5C-60E4-6FB4C6257FAD}" dt="2025-04-12T05:43:23.186" v="81"/>
          <ac:spMkLst>
            <pc:docMk/>
            <pc:sldMk cId="637988162" sldId="273"/>
            <ac:spMk id="3" creationId="{F913A46E-EF7A-8951-94A4-B5492EB0BDD5}"/>
          </ac:spMkLst>
        </pc:spChg>
        <pc:spChg chg="add del">
          <ac:chgData name="Mannie Ramirez" userId="S::mramirez@forsythtech.edu::021f22fb-575a-4643-a8bb-6637177a2602" providerId="AD" clId="Web-{9B2ABC75-F9F4-CA5C-60E4-6FB4C6257FAD}" dt="2025-04-12T05:43:13.999" v="80"/>
          <ac:spMkLst>
            <pc:docMk/>
            <pc:sldMk cId="637988162" sldId="273"/>
            <ac:spMk id="5" creationId="{BCD03876-2EEC-0481-D451-703CDD04666F}"/>
          </ac:spMkLst>
        </pc:spChg>
        <pc:spChg chg="mod">
          <ac:chgData name="Mannie Ramirez" userId="S::mramirez@forsythtech.edu::021f22fb-575a-4643-a8bb-6637177a2602" providerId="AD" clId="Web-{9B2ABC75-F9F4-CA5C-60E4-6FB4C6257FAD}" dt="2025-04-12T03:53:26.162" v="28" actId="1076"/>
          <ac:spMkLst>
            <pc:docMk/>
            <pc:sldMk cId="637988162" sldId="273"/>
            <ac:spMk id="7" creationId="{8C4CF8D7-48D9-3B86-8F7D-5F2C906D3A74}"/>
          </ac:spMkLst>
        </pc:spChg>
        <pc:spChg chg="add del mod">
          <ac:chgData name="Mannie Ramirez" userId="S::mramirez@forsythtech.edu::021f22fb-575a-4643-a8bb-6637177a2602" providerId="AD" clId="Web-{9B2ABC75-F9F4-CA5C-60E4-6FB4C6257FAD}" dt="2025-04-12T05:44:08.907" v="87"/>
          <ac:spMkLst>
            <pc:docMk/>
            <pc:sldMk cId="637988162" sldId="273"/>
            <ac:spMk id="9" creationId="{510AC9AA-738B-376C-F588-D86644519222}"/>
          </ac:spMkLst>
        </pc:spChg>
        <pc:spChg chg="add mod">
          <ac:chgData name="Mannie Ramirez" userId="S::mramirez@forsythtech.edu::021f22fb-575a-4643-a8bb-6637177a2602" providerId="AD" clId="Web-{9B2ABC75-F9F4-CA5C-60E4-6FB4C6257FAD}" dt="2025-04-12T05:43:36.562" v="83" actId="1076"/>
          <ac:spMkLst>
            <pc:docMk/>
            <pc:sldMk cId="637988162" sldId="273"/>
            <ac:spMk id="11" creationId="{BEA008D8-6E31-85D5-5695-F4E50D1B356F}"/>
          </ac:spMkLst>
        </pc:spChg>
        <pc:picChg chg="mod">
          <ac:chgData name="Mannie Ramirez" userId="S::mramirez@forsythtech.edu::021f22fb-575a-4643-a8bb-6637177a2602" providerId="AD" clId="Web-{9B2ABC75-F9F4-CA5C-60E4-6FB4C6257FAD}" dt="2025-04-12T03:53:26.084" v="27" actId="1076"/>
          <ac:picMkLst>
            <pc:docMk/>
            <pc:sldMk cId="637988162" sldId="273"/>
            <ac:picMk id="6" creationId="{11BA5046-BED3-F5E8-432D-E2C23C5EAC25}"/>
          </ac:picMkLst>
        </pc:picChg>
      </pc:sldChg>
      <pc:sldChg chg="add replId">
        <pc:chgData name="Mannie Ramirez" userId="S::mramirez@forsythtech.edu::021f22fb-575a-4643-a8bb-6637177a2602" providerId="AD" clId="Web-{9B2ABC75-F9F4-CA5C-60E4-6FB4C6257FAD}" dt="2025-04-12T04:34:05.804" v="38"/>
        <pc:sldMkLst>
          <pc:docMk/>
          <pc:sldMk cId="1519416429" sldId="274"/>
        </pc:sldMkLst>
      </pc:sldChg>
    </pc:docChg>
  </pc:docChgLst>
  <pc:docChgLst>
    <pc:chgData name="Mannie Ramirez" userId="S::mramirez@forsythtech.edu::021f22fb-575a-4643-a8bb-6637177a2602" providerId="AD" clId="Web-{3CB0D1D6-096F-2385-E7CE-B645A9A79F97}"/>
    <pc:docChg chg="addSld delSld modSld sldOrd">
      <pc:chgData name="Mannie Ramirez" userId="S::mramirez@forsythtech.edu::021f22fb-575a-4643-a8bb-6637177a2602" providerId="AD" clId="Web-{3CB0D1D6-096F-2385-E7CE-B645A9A79F97}" dt="2025-04-11T04:34:33.101" v="177" actId="14100"/>
      <pc:docMkLst>
        <pc:docMk/>
      </pc:docMkLst>
      <pc:sldChg chg="addSp modSp">
        <pc:chgData name="Mannie Ramirez" userId="S::mramirez@forsythtech.edu::021f22fb-575a-4643-a8bb-6637177a2602" providerId="AD" clId="Web-{3CB0D1D6-096F-2385-E7CE-B645A9A79F97}" dt="2025-04-11T04:34:33.101" v="177" actId="14100"/>
        <pc:sldMkLst>
          <pc:docMk/>
          <pc:sldMk cId="714854105" sldId="259"/>
        </pc:sldMkLst>
      </pc:sldChg>
      <pc:sldChg chg="modSp">
        <pc:chgData name="Mannie Ramirez" userId="S::mramirez@forsythtech.edu::021f22fb-575a-4643-a8bb-6637177a2602" providerId="AD" clId="Web-{3CB0D1D6-096F-2385-E7CE-B645A9A79F97}" dt="2025-04-11T04:28:46.280" v="107" actId="1076"/>
        <pc:sldMkLst>
          <pc:docMk/>
          <pc:sldMk cId="3723504992" sldId="263"/>
        </pc:sldMkLst>
        <pc:picChg chg="mod">
          <ac:chgData name="Mannie Ramirez" userId="S::mramirez@forsythtech.edu::021f22fb-575a-4643-a8bb-6637177a2602" providerId="AD" clId="Web-{3CB0D1D6-096F-2385-E7CE-B645A9A79F97}" dt="2025-04-11T04:28:46.280" v="107" actId="1076"/>
          <ac:picMkLst>
            <pc:docMk/>
            <pc:sldMk cId="3723504992" sldId="263"/>
            <ac:picMk id="2050" creationId="{FFD9BE22-7B81-BFB1-7727-3375A278F3F4}"/>
          </ac:picMkLst>
        </pc:picChg>
      </pc:sldChg>
      <pc:sldChg chg="modSp">
        <pc:chgData name="Mannie Ramirez" userId="S::mramirez@forsythtech.edu::021f22fb-575a-4643-a8bb-6637177a2602" providerId="AD" clId="Web-{3CB0D1D6-096F-2385-E7CE-B645A9A79F97}" dt="2025-04-11T04:33:22.209" v="169" actId="20577"/>
        <pc:sldMkLst>
          <pc:docMk/>
          <pc:sldMk cId="951500255" sldId="266"/>
        </pc:sldMkLst>
        <pc:spChg chg="mod">
          <ac:chgData name="Mannie Ramirez" userId="S::mramirez@forsythtech.edu::021f22fb-575a-4643-a8bb-6637177a2602" providerId="AD" clId="Web-{3CB0D1D6-096F-2385-E7CE-B645A9A79F97}" dt="2025-04-11T04:33:22.209" v="169" actId="20577"/>
          <ac:spMkLst>
            <pc:docMk/>
            <pc:sldMk cId="951500255" sldId="266"/>
            <ac:spMk id="4" creationId="{810CE5DD-7873-42C3-F420-AE40466A6595}"/>
          </ac:spMkLst>
        </pc:spChg>
      </pc:sldChg>
      <pc:sldChg chg="modSp">
        <pc:chgData name="Mannie Ramirez" userId="S::mramirez@forsythtech.edu::021f22fb-575a-4643-a8bb-6637177a2602" providerId="AD" clId="Web-{3CB0D1D6-096F-2385-E7CE-B645A9A79F97}" dt="2025-04-11T04:30:41.533" v="132" actId="20577"/>
        <pc:sldMkLst>
          <pc:docMk/>
          <pc:sldMk cId="2342437478" sldId="267"/>
        </pc:sldMkLst>
        <pc:spChg chg="mod">
          <ac:chgData name="Mannie Ramirez" userId="S::mramirez@forsythtech.edu::021f22fb-575a-4643-a8bb-6637177a2602" providerId="AD" clId="Web-{3CB0D1D6-096F-2385-E7CE-B645A9A79F97}" dt="2025-04-11T04:30:41.533" v="132" actId="20577"/>
          <ac:spMkLst>
            <pc:docMk/>
            <pc:sldMk cId="2342437478" sldId="267"/>
            <ac:spMk id="4" creationId="{C1F5F072-F103-4F8D-7E62-EEB3DCD1AF74}"/>
          </ac:spMkLst>
        </pc:spChg>
      </pc:sldChg>
      <pc:sldChg chg="addSp delSp modSp add ord replId">
        <pc:chgData name="Mannie Ramirez" userId="S::mramirez@forsythtech.edu::021f22fb-575a-4643-a8bb-6637177a2602" providerId="AD" clId="Web-{3CB0D1D6-096F-2385-E7CE-B645A9A79F97}" dt="2025-04-11T04:25:23.838" v="23" actId="1076"/>
        <pc:sldMkLst>
          <pc:docMk/>
          <pc:sldMk cId="2733337307" sldId="269"/>
        </pc:sldMkLst>
        <pc:picChg chg="add mod">
          <ac:chgData name="Mannie Ramirez" userId="S::mramirez@forsythtech.edu::021f22fb-575a-4643-a8bb-6637177a2602" providerId="AD" clId="Web-{3CB0D1D6-096F-2385-E7CE-B645A9A79F97}" dt="2025-04-11T04:25:07.462" v="16" actId="1076"/>
          <ac:picMkLst>
            <pc:docMk/>
            <pc:sldMk cId="2733337307" sldId="269"/>
            <ac:picMk id="8" creationId="{AD09247D-50A1-E5B7-D8E7-682745D77F50}"/>
          </ac:picMkLst>
        </pc:picChg>
      </pc:sldChg>
      <pc:sldChg chg="new del">
        <pc:chgData name="Mannie Ramirez" userId="S::mramirez@forsythtech.edu::021f22fb-575a-4643-a8bb-6637177a2602" providerId="AD" clId="Web-{3CB0D1D6-096F-2385-E7CE-B645A9A79F97}" dt="2025-04-11T04:23:06.365" v="1"/>
        <pc:sldMkLst>
          <pc:docMk/>
          <pc:sldMk cId="3452121943" sldId="269"/>
        </pc:sldMkLst>
      </pc:sldChg>
      <pc:sldChg chg="delSp modSp add replId">
        <pc:chgData name="Mannie Ramirez" userId="S::mramirez@forsythtech.edu::021f22fb-575a-4643-a8bb-6637177a2602" providerId="AD" clId="Web-{3CB0D1D6-096F-2385-E7CE-B645A9A79F97}" dt="2025-04-11T04:28:38.624" v="106" actId="20577"/>
        <pc:sldMkLst>
          <pc:docMk/>
          <pc:sldMk cId="2086846557" sldId="270"/>
        </pc:sldMkLst>
        <pc:spChg chg="mod">
          <ac:chgData name="Mannie Ramirez" userId="S::mramirez@forsythtech.edu::021f22fb-575a-4643-a8bb-6637177a2602" providerId="AD" clId="Web-{3CB0D1D6-096F-2385-E7CE-B645A9A79F97}" dt="2025-04-11T04:28:38.624" v="106" actId="20577"/>
          <ac:spMkLst>
            <pc:docMk/>
            <pc:sldMk cId="2086846557" sldId="270"/>
            <ac:spMk id="2" creationId="{52FD89D2-9CEF-A1F0-188E-8E680F8F057F}"/>
          </ac:spMkLst>
        </pc:spChg>
        <pc:spChg chg="mod">
          <ac:chgData name="Mannie Ramirez" userId="S::mramirez@forsythtech.edu::021f22fb-575a-4643-a8bb-6637177a2602" providerId="AD" clId="Web-{3CB0D1D6-096F-2385-E7CE-B645A9A79F97}" dt="2025-04-11T04:27:37.888" v="103" actId="1076"/>
          <ac:spMkLst>
            <pc:docMk/>
            <pc:sldMk cId="2086846557" sldId="270"/>
            <ac:spMk id="3" creationId="{9AE01D9C-21CA-7A8E-5B45-40EE7CDD3E66}"/>
          </ac:spMkLst>
        </pc:spChg>
      </pc:sldChg>
      <pc:sldChg chg="modSp add">
        <pc:chgData name="Mannie Ramirez" userId="S::mramirez@forsythtech.edu::021f22fb-575a-4643-a8bb-6637177a2602" providerId="AD" clId="Web-{3CB0D1D6-096F-2385-E7CE-B645A9A79F97}" dt="2025-04-11T04:31:51.691" v="134" actId="20577"/>
        <pc:sldMkLst>
          <pc:docMk/>
          <pc:sldMk cId="1468919837" sldId="271"/>
        </pc:sldMkLst>
      </pc:sldChg>
      <pc:sldChg chg="modSp add">
        <pc:chgData name="Mannie Ramirez" userId="S::mramirez@forsythtech.edu::021f22fb-575a-4643-a8bb-6637177a2602" providerId="AD" clId="Web-{3CB0D1D6-096F-2385-E7CE-B645A9A79F97}" dt="2025-04-11T04:33:50.710" v="173" actId="1076"/>
        <pc:sldMkLst>
          <pc:docMk/>
          <pc:sldMk cId="2616170769" sldId="272"/>
        </pc:sldMkLst>
      </pc:sldChg>
    </pc:docChg>
  </pc:docChgLst>
  <pc:docChgLst>
    <pc:chgData name="Mannie Ramirez" userId="S::mramirez@forsythtech.edu::021f22fb-575a-4643-a8bb-6637177a2602" providerId="AD" clId="Web-{5E414231-C9F9-315A-C678-D333E3F004A5}"/>
    <pc:docChg chg="addSld delSld modSld sldOrd">
      <pc:chgData name="Mannie Ramirez" userId="S::mramirez@forsythtech.edu::021f22fb-575a-4643-a8bb-6637177a2602" providerId="AD" clId="Web-{5E414231-C9F9-315A-C678-D333E3F004A5}" dt="2025-04-13T04:27:51.183" v="2800"/>
      <pc:docMkLst>
        <pc:docMk/>
      </pc:docMkLst>
      <pc:sldChg chg="modSp modNotes">
        <pc:chgData name="Mannie Ramirez" userId="S::mramirez@forsythtech.edu::021f22fb-575a-4643-a8bb-6637177a2602" providerId="AD" clId="Web-{5E414231-C9F9-315A-C678-D333E3F004A5}" dt="2025-04-13T03:32:51.288" v="2339" actId="1076"/>
        <pc:sldMkLst>
          <pc:docMk/>
          <pc:sldMk cId="158530448" sldId="257"/>
        </pc:sldMkLst>
        <pc:spChg chg="mod">
          <ac:chgData name="Mannie Ramirez" userId="S::mramirez@forsythtech.edu::021f22fb-575a-4643-a8bb-6637177a2602" providerId="AD" clId="Web-{5E414231-C9F9-315A-C678-D333E3F004A5}" dt="2025-04-13T03:32:51.288" v="2339" actId="1076"/>
          <ac:spMkLst>
            <pc:docMk/>
            <pc:sldMk cId="158530448" sldId="257"/>
            <ac:spMk id="3" creationId="{ADCFD77C-22BC-640C-161A-F6E20F850E64}"/>
          </ac:spMkLst>
        </pc:spChg>
      </pc:sldChg>
      <pc:sldChg chg="modNotes">
        <pc:chgData name="Mannie Ramirez" userId="S::mramirez@forsythtech.edu::021f22fb-575a-4643-a8bb-6637177a2602" providerId="AD" clId="Web-{5E414231-C9F9-315A-C678-D333E3F004A5}" dt="2025-04-13T03:17:07.431" v="1071"/>
        <pc:sldMkLst>
          <pc:docMk/>
          <pc:sldMk cId="1971465918" sldId="258"/>
        </pc:sldMkLst>
      </pc:sldChg>
      <pc:sldChg chg="addSp delSp modSp">
        <pc:chgData name="Mannie Ramirez" userId="S::mramirez@forsythtech.edu::021f22fb-575a-4643-a8bb-6637177a2602" providerId="AD" clId="Web-{5E414231-C9F9-315A-C678-D333E3F004A5}" dt="2025-04-13T04:26:59.134" v="2798" actId="14100"/>
        <pc:sldMkLst>
          <pc:docMk/>
          <pc:sldMk cId="714854105" sldId="259"/>
        </pc:sldMkLst>
        <pc:spChg chg="del mod">
          <ac:chgData name="Mannie Ramirez" userId="S::mramirez@forsythtech.edu::021f22fb-575a-4643-a8bb-6637177a2602" providerId="AD" clId="Web-{5E414231-C9F9-315A-C678-D333E3F004A5}" dt="2025-04-13T04:23:22.310" v="2751"/>
          <ac:spMkLst>
            <pc:docMk/>
            <pc:sldMk cId="714854105" sldId="259"/>
            <ac:spMk id="2" creationId="{419D7096-2FAB-41C9-3439-A1B6D26BBF9A}"/>
          </ac:spMkLst>
        </pc:spChg>
        <pc:spChg chg="mod">
          <ac:chgData name="Mannie Ramirez" userId="S::mramirez@forsythtech.edu::021f22fb-575a-4643-a8bb-6637177a2602" providerId="AD" clId="Web-{5E414231-C9F9-315A-C678-D333E3F004A5}" dt="2025-04-13T04:26:59.134" v="2798" actId="14100"/>
          <ac:spMkLst>
            <pc:docMk/>
            <pc:sldMk cId="714854105" sldId="259"/>
            <ac:spMk id="3" creationId="{39EB76D0-A7BB-4A41-0E03-B89A916976B5}"/>
          </ac:spMkLst>
        </pc:spChg>
        <pc:spChg chg="add del mod">
          <ac:chgData name="Mannie Ramirez" userId="S::mramirez@forsythtech.edu::021f22fb-575a-4643-a8bb-6637177a2602" providerId="AD" clId="Web-{5E414231-C9F9-315A-C678-D333E3F004A5}" dt="2025-04-13T03:33:22.121" v="2354"/>
          <ac:spMkLst>
            <pc:docMk/>
            <pc:sldMk cId="714854105" sldId="259"/>
            <ac:spMk id="4" creationId="{56522E4C-E0AA-09FB-6CCB-95E8AE8B648F}"/>
          </ac:spMkLst>
        </pc:spChg>
        <pc:spChg chg="add del mod">
          <ac:chgData name="Mannie Ramirez" userId="S::mramirez@forsythtech.edu::021f22fb-575a-4643-a8bb-6637177a2602" providerId="AD" clId="Web-{5E414231-C9F9-315A-C678-D333E3F004A5}" dt="2025-04-13T03:48:23.615" v="2503"/>
          <ac:spMkLst>
            <pc:docMk/>
            <pc:sldMk cId="714854105" sldId="259"/>
            <ac:spMk id="5" creationId="{32ABFC6A-1393-4591-1769-07F50D15CF04}"/>
          </ac:spMkLst>
        </pc:spChg>
      </pc:sldChg>
      <pc:sldChg chg="modNotes">
        <pc:chgData name="Mannie Ramirez" userId="S::mramirez@forsythtech.edu::021f22fb-575a-4643-a8bb-6637177a2602" providerId="AD" clId="Web-{5E414231-C9F9-315A-C678-D333E3F004A5}" dt="2025-04-13T03:27:22.600" v="2170"/>
        <pc:sldMkLst>
          <pc:docMk/>
          <pc:sldMk cId="68873538" sldId="260"/>
        </pc:sldMkLst>
      </pc:sldChg>
      <pc:sldChg chg="modNotes">
        <pc:chgData name="Mannie Ramirez" userId="S::mramirez@forsythtech.edu::021f22fb-575a-4643-a8bb-6637177a2602" providerId="AD" clId="Web-{5E414231-C9F9-315A-C678-D333E3F004A5}" dt="2025-04-13T03:25:41.127" v="1993"/>
        <pc:sldMkLst>
          <pc:docMk/>
          <pc:sldMk cId="59644376" sldId="261"/>
        </pc:sldMkLst>
      </pc:sldChg>
      <pc:sldChg chg="modNotes">
        <pc:chgData name="Mannie Ramirez" userId="S::mramirez@forsythtech.edu::021f22fb-575a-4643-a8bb-6637177a2602" providerId="AD" clId="Web-{5E414231-C9F9-315A-C678-D333E3F004A5}" dt="2025-04-13T03:24:33.405" v="1862"/>
        <pc:sldMkLst>
          <pc:docMk/>
          <pc:sldMk cId="3897446167" sldId="262"/>
        </pc:sldMkLst>
      </pc:sldChg>
      <pc:sldChg chg="addSp modSp modNotes">
        <pc:chgData name="Mannie Ramirez" userId="S::mramirez@forsythtech.edu::021f22fb-575a-4643-a8bb-6637177a2602" providerId="AD" clId="Web-{5E414231-C9F9-315A-C678-D333E3F004A5}" dt="2025-04-13T03:56:53.965" v="2676" actId="1076"/>
        <pc:sldMkLst>
          <pc:docMk/>
          <pc:sldMk cId="3723504992" sldId="263"/>
        </pc:sldMkLst>
        <pc:spChg chg="add mod">
          <ac:chgData name="Mannie Ramirez" userId="S::mramirez@forsythtech.edu::021f22fb-575a-4643-a8bb-6637177a2602" providerId="AD" clId="Web-{5E414231-C9F9-315A-C678-D333E3F004A5}" dt="2025-04-13T03:56:53.965" v="2676" actId="1076"/>
          <ac:spMkLst>
            <pc:docMk/>
            <pc:sldMk cId="3723504992" sldId="263"/>
            <ac:spMk id="5" creationId="{8A09EE78-8190-193F-C06F-6B5CF7C440BB}"/>
          </ac:spMkLst>
        </pc:spChg>
      </pc:sldChg>
      <pc:sldChg chg="addSp delSp modSp modNotes">
        <pc:chgData name="Mannie Ramirez" userId="S::mramirez@forsythtech.edu::021f22fb-575a-4643-a8bb-6637177a2602" providerId="AD" clId="Web-{5E414231-C9F9-315A-C678-D333E3F004A5}" dt="2025-04-13T03:47:10.424" v="2467"/>
        <pc:sldMkLst>
          <pc:docMk/>
          <pc:sldMk cId="3537344359" sldId="264"/>
        </pc:sldMkLst>
        <pc:spChg chg="add del mod">
          <ac:chgData name="Mannie Ramirez" userId="S::mramirez@forsythtech.edu::021f22fb-575a-4643-a8bb-6637177a2602" providerId="AD" clId="Web-{5E414231-C9F9-315A-C678-D333E3F004A5}" dt="2025-04-13T03:36:35.560" v="2382"/>
          <ac:spMkLst>
            <pc:docMk/>
            <pc:sldMk cId="3537344359" sldId="264"/>
            <ac:spMk id="3" creationId="{39169A99-0CCA-FB44-2064-E196BB5A06CA}"/>
          </ac:spMkLst>
        </pc:spChg>
        <pc:spChg chg="add del mod">
          <ac:chgData name="Mannie Ramirez" userId="S::mramirez@forsythtech.edu::021f22fb-575a-4643-a8bb-6637177a2602" providerId="AD" clId="Web-{5E414231-C9F9-315A-C678-D333E3F004A5}" dt="2025-04-13T03:47:10.424" v="2467"/>
          <ac:spMkLst>
            <pc:docMk/>
            <pc:sldMk cId="3537344359" sldId="264"/>
            <ac:spMk id="4" creationId="{418179FB-1AAD-625A-57A5-F4FED7B769D6}"/>
          </ac:spMkLst>
        </pc:spChg>
        <pc:spChg chg="add mod">
          <ac:chgData name="Mannie Ramirez" userId="S::mramirez@forsythtech.edu::021f22fb-575a-4643-a8bb-6637177a2602" providerId="AD" clId="Web-{5E414231-C9F9-315A-C678-D333E3F004A5}" dt="2025-04-13T03:46:58.970" v="2464" actId="20577"/>
          <ac:spMkLst>
            <pc:docMk/>
            <pc:sldMk cId="3537344359" sldId="264"/>
            <ac:spMk id="7" creationId="{44843D69-B80F-F6DE-5F1C-CEA5256F868F}"/>
          </ac:spMkLst>
        </pc:spChg>
        <pc:picChg chg="mod">
          <ac:chgData name="Mannie Ramirez" userId="S::mramirez@forsythtech.edu::021f22fb-575a-4643-a8bb-6637177a2602" providerId="AD" clId="Web-{5E414231-C9F9-315A-C678-D333E3F004A5}" dt="2025-04-13T03:43:01.724" v="2430" actId="1076"/>
          <ac:picMkLst>
            <pc:docMk/>
            <pc:sldMk cId="3537344359" sldId="264"/>
            <ac:picMk id="6" creationId="{73917EF3-7EBD-811C-4E2B-EB1CD9987987}"/>
          </ac:picMkLst>
        </pc:picChg>
        <pc:picChg chg="mod">
          <ac:chgData name="Mannie Ramirez" userId="S::mramirez@forsythtech.edu::021f22fb-575a-4643-a8bb-6637177a2602" providerId="AD" clId="Web-{5E414231-C9F9-315A-C678-D333E3F004A5}" dt="2025-04-13T03:36:30.823" v="2378" actId="1076"/>
          <ac:picMkLst>
            <pc:docMk/>
            <pc:sldMk cId="3537344359" sldId="264"/>
            <ac:picMk id="8" creationId="{CC9C4F80-E390-5B69-B35A-684F55466EB9}"/>
          </ac:picMkLst>
        </pc:picChg>
      </pc:sldChg>
      <pc:sldChg chg="modSp modNotes">
        <pc:chgData name="Mannie Ramirez" userId="S::mramirez@forsythtech.edu::021f22fb-575a-4643-a8bb-6637177a2602" providerId="AD" clId="Web-{5E414231-C9F9-315A-C678-D333E3F004A5}" dt="2025-04-13T03:26:07.128" v="2029"/>
        <pc:sldMkLst>
          <pc:docMk/>
          <pc:sldMk cId="3579855541" sldId="265"/>
        </pc:sldMkLst>
        <pc:spChg chg="mod">
          <ac:chgData name="Mannie Ramirez" userId="S::mramirez@forsythtech.edu::021f22fb-575a-4643-a8bb-6637177a2602" providerId="AD" clId="Web-{5E414231-C9F9-315A-C678-D333E3F004A5}" dt="2025-04-13T03:26:00.800" v="2012" actId="20577"/>
          <ac:spMkLst>
            <pc:docMk/>
            <pc:sldMk cId="3579855541" sldId="265"/>
            <ac:spMk id="3" creationId="{4CFC71B0-6771-9A14-BE1D-FCFD15619143}"/>
          </ac:spMkLst>
        </pc:spChg>
      </pc:sldChg>
      <pc:sldChg chg="modNotes">
        <pc:chgData name="Mannie Ramirez" userId="S::mramirez@forsythtech.edu::021f22fb-575a-4643-a8bb-6637177a2602" providerId="AD" clId="Web-{5E414231-C9F9-315A-C678-D333E3F004A5}" dt="2025-04-13T03:27:35.038" v="2198"/>
        <pc:sldMkLst>
          <pc:docMk/>
          <pc:sldMk cId="951500255" sldId="266"/>
        </pc:sldMkLst>
      </pc:sldChg>
      <pc:sldChg chg="modSp modNotes">
        <pc:chgData name="Mannie Ramirez" userId="S::mramirez@forsythtech.edu::021f22fb-575a-4643-a8bb-6637177a2602" providerId="AD" clId="Web-{5E414231-C9F9-315A-C678-D333E3F004A5}" dt="2025-04-13T03:28:27.150" v="2247"/>
        <pc:sldMkLst>
          <pc:docMk/>
          <pc:sldMk cId="2342437478" sldId="267"/>
        </pc:sldMkLst>
        <pc:spChg chg="mod">
          <ac:chgData name="Mannie Ramirez" userId="S::mramirez@forsythtech.edu::021f22fb-575a-4643-a8bb-6637177a2602" providerId="AD" clId="Web-{5E414231-C9F9-315A-C678-D333E3F004A5}" dt="2025-04-13T03:28:15.728" v="2218" actId="20577"/>
          <ac:spMkLst>
            <pc:docMk/>
            <pc:sldMk cId="2342437478" sldId="267"/>
            <ac:spMk id="4" creationId="{C1F5F072-F103-4F8D-7E62-EEB3DCD1AF74}"/>
          </ac:spMkLst>
        </pc:spChg>
      </pc:sldChg>
      <pc:sldChg chg="del">
        <pc:chgData name="Mannie Ramirez" userId="S::mramirez@forsythtech.edu::021f22fb-575a-4643-a8bb-6637177a2602" providerId="AD" clId="Web-{5E414231-C9F9-315A-C678-D333E3F004A5}" dt="2025-04-13T03:27:41.757" v="2199"/>
        <pc:sldMkLst>
          <pc:docMk/>
          <pc:sldMk cId="2851003582" sldId="268"/>
        </pc:sldMkLst>
      </pc:sldChg>
      <pc:sldChg chg="modNotes">
        <pc:chgData name="Mannie Ramirez" userId="S::mramirez@forsythtech.edu::021f22fb-575a-4643-a8bb-6637177a2602" providerId="AD" clId="Web-{5E414231-C9F9-315A-C678-D333E3F004A5}" dt="2025-04-13T03:03:18.423" v="54"/>
        <pc:sldMkLst>
          <pc:docMk/>
          <pc:sldMk cId="2733337307" sldId="269"/>
        </pc:sldMkLst>
      </pc:sldChg>
      <pc:sldChg chg="modSp modNotes">
        <pc:chgData name="Mannie Ramirez" userId="S::mramirez@forsythtech.edu::021f22fb-575a-4643-a8bb-6637177a2602" providerId="AD" clId="Web-{5E414231-C9F9-315A-C678-D333E3F004A5}" dt="2025-04-13T04:03:11.764" v="2737"/>
        <pc:sldMkLst>
          <pc:docMk/>
          <pc:sldMk cId="2086846557" sldId="270"/>
        </pc:sldMkLst>
        <pc:spChg chg="mod">
          <ac:chgData name="Mannie Ramirez" userId="S::mramirez@forsythtech.edu::021f22fb-575a-4643-a8bb-6637177a2602" providerId="AD" clId="Web-{5E414231-C9F9-315A-C678-D333E3F004A5}" dt="2025-04-13T03:17:20.806" v="1073" actId="20577"/>
          <ac:spMkLst>
            <pc:docMk/>
            <pc:sldMk cId="2086846557" sldId="270"/>
            <ac:spMk id="2" creationId="{52FD89D2-9CEF-A1F0-188E-8E680F8F057F}"/>
          </ac:spMkLst>
        </pc:spChg>
        <pc:spChg chg="mod">
          <ac:chgData name="Mannie Ramirez" userId="S::mramirez@forsythtech.edu::021f22fb-575a-4643-a8bb-6637177a2602" providerId="AD" clId="Web-{5E414231-C9F9-315A-C678-D333E3F004A5}" dt="2025-04-13T03:19:43.344" v="1307" actId="1076"/>
          <ac:spMkLst>
            <pc:docMk/>
            <pc:sldMk cId="2086846557" sldId="270"/>
            <ac:spMk id="3" creationId="{9AE01D9C-21CA-7A8E-5B45-40EE7CDD3E66}"/>
          </ac:spMkLst>
        </pc:spChg>
      </pc:sldChg>
      <pc:sldChg chg="modSp addAnim delAnim modAnim">
        <pc:chgData name="Mannie Ramirez" userId="S::mramirez@forsythtech.edu::021f22fb-575a-4643-a8bb-6637177a2602" providerId="AD" clId="Web-{5E414231-C9F9-315A-C678-D333E3F004A5}" dt="2025-04-13T04:00:59.273" v="2710"/>
        <pc:sldMkLst>
          <pc:docMk/>
          <pc:sldMk cId="2837435956" sldId="275"/>
        </pc:sldMkLst>
        <pc:spChg chg="mod">
          <ac:chgData name="Mannie Ramirez" userId="S::mramirez@forsythtech.edu::021f22fb-575a-4643-a8bb-6637177a2602" providerId="AD" clId="Web-{5E414231-C9F9-315A-C678-D333E3F004A5}" dt="2025-04-13T03:59:53.083" v="2704" actId="1076"/>
          <ac:spMkLst>
            <pc:docMk/>
            <pc:sldMk cId="2837435956" sldId="275"/>
            <ac:spMk id="3" creationId="{E8939944-07C3-44E6-F0FA-B4BDB23A993D}"/>
          </ac:spMkLst>
        </pc:spChg>
      </pc:sldChg>
      <pc:sldChg chg="delSp modSp">
        <pc:chgData name="Mannie Ramirez" userId="S::mramirez@forsythtech.edu::021f22fb-575a-4643-a8bb-6637177a2602" providerId="AD" clId="Web-{5E414231-C9F9-315A-C678-D333E3F004A5}" dt="2025-04-13T04:15:25.914" v="2747" actId="1076"/>
        <pc:sldMkLst>
          <pc:docMk/>
          <pc:sldMk cId="1493108802" sldId="276"/>
        </pc:sldMkLst>
        <pc:spChg chg="mod">
          <ac:chgData name="Mannie Ramirez" userId="S::mramirez@forsythtech.edu::021f22fb-575a-4643-a8bb-6637177a2602" providerId="AD" clId="Web-{5E414231-C9F9-315A-C678-D333E3F004A5}" dt="2025-04-13T04:15:25.914" v="2747" actId="1076"/>
          <ac:spMkLst>
            <pc:docMk/>
            <pc:sldMk cId="1493108802" sldId="276"/>
            <ac:spMk id="2" creationId="{621E4026-72D4-70AF-49B2-3449066EFF39}"/>
          </ac:spMkLst>
        </pc:spChg>
        <pc:spChg chg="del">
          <ac:chgData name="Mannie Ramirez" userId="S::mramirez@forsythtech.edu::021f22fb-575a-4643-a8bb-6637177a2602" providerId="AD" clId="Web-{5E414231-C9F9-315A-C678-D333E3F004A5}" dt="2025-04-13T04:15:15.179" v="2745"/>
          <ac:spMkLst>
            <pc:docMk/>
            <pc:sldMk cId="1493108802" sldId="276"/>
            <ac:spMk id="3" creationId="{C4D15241-0EAD-FB89-48E8-DA13CA7FACEE}"/>
          </ac:spMkLst>
        </pc:spChg>
      </pc:sldChg>
      <pc:sldChg chg="addSp delSp modSp new ord modNotes">
        <pc:chgData name="Mannie Ramirez" userId="S::mramirez@forsythtech.edu::021f22fb-575a-4643-a8bb-6637177a2602" providerId="AD" clId="Web-{5E414231-C9F9-315A-C678-D333E3F004A5}" dt="2025-04-13T03:58:05.249" v="2690" actId="1076"/>
        <pc:sldMkLst>
          <pc:docMk/>
          <pc:sldMk cId="1597948452" sldId="277"/>
        </pc:sldMkLst>
        <pc:spChg chg="mod">
          <ac:chgData name="Mannie Ramirez" userId="S::mramirez@forsythtech.edu::021f22fb-575a-4643-a8bb-6637177a2602" providerId="AD" clId="Web-{5E414231-C9F9-315A-C678-D333E3F004A5}" dt="2025-04-13T03:29:37.232" v="2265" actId="1076"/>
          <ac:spMkLst>
            <pc:docMk/>
            <pc:sldMk cId="1597948452" sldId="277"/>
            <ac:spMk id="2" creationId="{997F9F34-D979-99EC-5136-B7D465D1A767}"/>
          </ac:spMkLst>
        </pc:spChg>
        <pc:spChg chg="del">
          <ac:chgData name="Mannie Ramirez" userId="S::mramirez@forsythtech.edu::021f22fb-575a-4643-a8bb-6637177a2602" providerId="AD" clId="Web-{5E414231-C9F9-315A-C678-D333E3F004A5}" dt="2025-04-13T03:29:38.388" v="2266"/>
          <ac:spMkLst>
            <pc:docMk/>
            <pc:sldMk cId="1597948452" sldId="277"/>
            <ac:spMk id="3" creationId="{16656593-1A7E-8488-4E9C-0700915E7E46}"/>
          </ac:spMkLst>
        </pc:spChg>
        <pc:spChg chg="add mod">
          <ac:chgData name="Mannie Ramirez" userId="S::mramirez@forsythtech.edu::021f22fb-575a-4643-a8bb-6637177a2602" providerId="AD" clId="Web-{5E414231-C9F9-315A-C678-D333E3F004A5}" dt="2025-04-13T03:57:10.887" v="2682" actId="1076"/>
          <ac:spMkLst>
            <pc:docMk/>
            <pc:sldMk cId="1597948452" sldId="277"/>
            <ac:spMk id="7" creationId="{D30199CD-2EBA-1A89-AFDF-649BD0D576DD}"/>
          </ac:spMkLst>
        </pc:spChg>
        <pc:spChg chg="add mod">
          <ac:chgData name="Mannie Ramirez" userId="S::mramirez@forsythtech.edu::021f22fb-575a-4643-a8bb-6637177a2602" providerId="AD" clId="Web-{5E414231-C9F9-315A-C678-D333E3F004A5}" dt="2025-04-13T03:58:05.249" v="2690" actId="1076"/>
          <ac:spMkLst>
            <pc:docMk/>
            <pc:sldMk cId="1597948452" sldId="277"/>
            <ac:spMk id="9" creationId="{DF6E2169-8DDF-9244-A829-4A7DED74DA33}"/>
          </ac:spMkLst>
        </pc:spChg>
        <pc:picChg chg="add mod ord">
          <ac:chgData name="Mannie Ramirez" userId="S::mramirez@forsythtech.edu::021f22fb-575a-4643-a8bb-6637177a2602" providerId="AD" clId="Web-{5E414231-C9F9-315A-C678-D333E3F004A5}" dt="2025-04-13T03:57:07.403" v="2680" actId="1076"/>
          <ac:picMkLst>
            <pc:docMk/>
            <pc:sldMk cId="1597948452" sldId="277"/>
            <ac:picMk id="4" creationId="{0E1AD0B5-6462-CD13-3BFA-7DBDFF026466}"/>
          </ac:picMkLst>
        </pc:picChg>
        <pc:picChg chg="add mod">
          <ac:chgData name="Mannie Ramirez" userId="S::mramirez@forsythtech.edu::021f22fb-575a-4643-a8bb-6637177a2602" providerId="AD" clId="Web-{5E414231-C9F9-315A-C678-D333E3F004A5}" dt="2025-04-13T03:57:07.418" v="2681" actId="1076"/>
          <ac:picMkLst>
            <pc:docMk/>
            <pc:sldMk cId="1597948452" sldId="277"/>
            <ac:picMk id="5" creationId="{DC67A783-14C0-BD4A-65D8-CD1320309A7D}"/>
          </ac:picMkLst>
        </pc:picChg>
      </pc:sldChg>
      <pc:sldChg chg="new del">
        <pc:chgData name="Mannie Ramirez" userId="S::mramirez@forsythtech.edu::021f22fb-575a-4643-a8bb-6637177a2602" providerId="AD" clId="Web-{5E414231-C9F9-315A-C678-D333E3F004A5}" dt="2025-04-13T04:27:51.183" v="2800"/>
        <pc:sldMkLst>
          <pc:docMk/>
          <pc:sldMk cId="314938945" sldId="278"/>
        </pc:sldMkLst>
      </pc:sldChg>
    </pc:docChg>
  </pc:docChgLst>
  <pc:docChgLst>
    <pc:chgData name="Mannie Ramirez" userId="S::mramirez@forsythtech.edu::021f22fb-575a-4643-a8bb-6637177a2602" providerId="AD" clId="Web-{3CEFCD10-1B08-207A-D984-108DBC1A5261}"/>
    <pc:docChg chg="modSld">
      <pc:chgData name="Mannie Ramirez" userId="S::mramirez@forsythtech.edu::021f22fb-575a-4643-a8bb-6637177a2602" providerId="AD" clId="Web-{3CEFCD10-1B08-207A-D984-108DBC1A5261}" dt="2025-04-13T04:29:21.891" v="1" actId="14100"/>
      <pc:docMkLst>
        <pc:docMk/>
      </pc:docMkLst>
      <pc:sldChg chg="modSp">
        <pc:chgData name="Mannie Ramirez" userId="S::mramirez@forsythtech.edu::021f22fb-575a-4643-a8bb-6637177a2602" providerId="AD" clId="Web-{3CEFCD10-1B08-207A-D984-108DBC1A5261}" dt="2025-04-13T04:29:21.891" v="1" actId="14100"/>
        <pc:sldMkLst>
          <pc:docMk/>
          <pc:sldMk cId="714854105" sldId="259"/>
        </pc:sldMkLst>
        <pc:spChg chg="mod">
          <ac:chgData name="Mannie Ramirez" userId="S::mramirez@forsythtech.edu::021f22fb-575a-4643-a8bb-6637177a2602" providerId="AD" clId="Web-{3CEFCD10-1B08-207A-D984-108DBC1A5261}" dt="2025-04-13T04:29:21.891" v="1" actId="14100"/>
          <ac:spMkLst>
            <pc:docMk/>
            <pc:sldMk cId="714854105" sldId="259"/>
            <ac:spMk id="3" creationId="{39EB76D0-A7BB-4A41-0E03-B89A916976B5}"/>
          </ac:spMkLst>
        </pc:spChg>
      </pc:sldChg>
    </pc:docChg>
  </pc:docChgLst>
  <pc:docChgLst>
    <pc:chgData name="Mannie Ramirez" userId="021f22fb-575a-4643-a8bb-6637177a2602" providerId="ADAL" clId="{B33CC8DF-0768-4AD9-B8A9-250877959E3A}"/>
    <pc:docChg chg="undo redo custSel addSld delSld modSld sldOrd">
      <pc:chgData name="Mannie Ramirez" userId="021f22fb-575a-4643-a8bb-6637177a2602" providerId="ADAL" clId="{B33CC8DF-0768-4AD9-B8A9-250877959E3A}" dt="2025-04-13T05:57:46.691" v="9409"/>
      <pc:docMkLst>
        <pc:docMk/>
      </pc:docMkLst>
      <pc:sldChg chg="delSp modSp del mod">
        <pc:chgData name="Mannie Ramirez" userId="021f22fb-575a-4643-a8bb-6637177a2602" providerId="ADAL" clId="{B33CC8DF-0768-4AD9-B8A9-250877959E3A}" dt="2025-04-12T12:21:58.498" v="3456" actId="47"/>
        <pc:sldMkLst>
          <pc:docMk/>
          <pc:sldMk cId="2782590841" sldId="256"/>
        </pc:sldMkLst>
      </pc:sldChg>
      <pc:sldChg chg="addSp modSp new mod modAnim modNotesTx">
        <pc:chgData name="Mannie Ramirez" userId="021f22fb-575a-4643-a8bb-6637177a2602" providerId="ADAL" clId="{B33CC8DF-0768-4AD9-B8A9-250877959E3A}" dt="2025-04-13T05:57:20.013" v="9403"/>
        <pc:sldMkLst>
          <pc:docMk/>
          <pc:sldMk cId="158530448" sldId="257"/>
        </pc:sldMkLst>
        <pc:spChg chg="mod">
          <ac:chgData name="Mannie Ramirez" userId="021f22fb-575a-4643-a8bb-6637177a2602" providerId="ADAL" clId="{B33CC8DF-0768-4AD9-B8A9-250877959E3A}" dt="2025-04-10T16:42:42.443" v="137" actId="27636"/>
          <ac:spMkLst>
            <pc:docMk/>
            <pc:sldMk cId="158530448" sldId="257"/>
            <ac:spMk id="2" creationId="{28DD0F8A-8057-B55F-08B7-3C1F61954AE4}"/>
          </ac:spMkLst>
        </pc:spChg>
        <pc:spChg chg="mod">
          <ac:chgData name="Mannie Ramirez" userId="021f22fb-575a-4643-a8bb-6637177a2602" providerId="ADAL" clId="{B33CC8DF-0768-4AD9-B8A9-250877959E3A}" dt="2025-04-13T05:26:18.730" v="9101" actId="14100"/>
          <ac:spMkLst>
            <pc:docMk/>
            <pc:sldMk cId="158530448" sldId="257"/>
            <ac:spMk id="3" creationId="{ADCFD77C-22BC-640C-161A-F6E20F850E64}"/>
          </ac:spMkLst>
        </pc:spChg>
        <pc:spChg chg="add mod">
          <ac:chgData name="Mannie Ramirez" userId="021f22fb-575a-4643-a8bb-6637177a2602" providerId="ADAL" clId="{B33CC8DF-0768-4AD9-B8A9-250877959E3A}" dt="2025-04-13T05:26:09.416" v="9100" actId="1076"/>
          <ac:spMkLst>
            <pc:docMk/>
            <pc:sldMk cId="158530448" sldId="257"/>
            <ac:spMk id="4" creationId="{6D9527AF-80DE-B972-4CFF-E082F59C0F1B}"/>
          </ac:spMkLst>
        </pc:spChg>
        <pc:picChg chg="add mod">
          <ac:chgData name="Mannie Ramirez" userId="021f22fb-575a-4643-a8bb-6637177a2602" providerId="ADAL" clId="{B33CC8DF-0768-4AD9-B8A9-250877959E3A}" dt="2025-04-13T05:26:09.416" v="9100" actId="1076"/>
          <ac:picMkLst>
            <pc:docMk/>
            <pc:sldMk cId="158530448" sldId="257"/>
            <ac:picMk id="1028" creationId="{FD84AD69-0320-DBF8-589C-C4BE1D2F875E}"/>
          </ac:picMkLst>
        </pc:picChg>
      </pc:sldChg>
      <pc:sldChg chg="modSp new mod modAnim modNotesTx">
        <pc:chgData name="Mannie Ramirez" userId="021f22fb-575a-4643-a8bb-6637177a2602" providerId="ADAL" clId="{B33CC8DF-0768-4AD9-B8A9-250877959E3A}" dt="2025-04-12T19:52:20.503" v="8967" actId="1038"/>
        <pc:sldMkLst>
          <pc:docMk/>
          <pc:sldMk cId="1971465918" sldId="258"/>
        </pc:sldMkLst>
        <pc:spChg chg="mod">
          <ac:chgData name="Mannie Ramirez" userId="021f22fb-575a-4643-a8bb-6637177a2602" providerId="ADAL" clId="{B33CC8DF-0768-4AD9-B8A9-250877959E3A}" dt="2025-04-10T16:56:24.423" v="654" actId="1076"/>
          <ac:spMkLst>
            <pc:docMk/>
            <pc:sldMk cId="1971465918" sldId="258"/>
            <ac:spMk id="2" creationId="{33983F22-4864-F023-EF98-94EF0E710F7A}"/>
          </ac:spMkLst>
        </pc:spChg>
        <pc:spChg chg="mod">
          <ac:chgData name="Mannie Ramirez" userId="021f22fb-575a-4643-a8bb-6637177a2602" providerId="ADAL" clId="{B33CC8DF-0768-4AD9-B8A9-250877959E3A}" dt="2025-04-12T19:52:20.503" v="8967" actId="1038"/>
          <ac:spMkLst>
            <pc:docMk/>
            <pc:sldMk cId="1971465918" sldId="258"/>
            <ac:spMk id="3" creationId="{7A035CE9-14E3-2244-3237-7CA675259047}"/>
          </ac:spMkLst>
        </pc:spChg>
      </pc:sldChg>
      <pc:sldChg chg="addSp delSp modSp new mod">
        <pc:chgData name="Mannie Ramirez" userId="021f22fb-575a-4643-a8bb-6637177a2602" providerId="ADAL" clId="{B33CC8DF-0768-4AD9-B8A9-250877959E3A}" dt="2025-04-13T05:32:22.457" v="9333"/>
        <pc:sldMkLst>
          <pc:docMk/>
          <pc:sldMk cId="714854105" sldId="259"/>
        </pc:sldMkLst>
        <pc:spChg chg="mod">
          <ac:chgData name="Mannie Ramirez" userId="021f22fb-575a-4643-a8bb-6637177a2602" providerId="ADAL" clId="{B33CC8DF-0768-4AD9-B8A9-250877959E3A}" dt="2025-04-13T05:32:22.457" v="9333"/>
          <ac:spMkLst>
            <pc:docMk/>
            <pc:sldMk cId="714854105" sldId="259"/>
            <ac:spMk id="3" creationId="{39EB76D0-A7BB-4A41-0E03-B89A916976B5}"/>
          </ac:spMkLst>
        </pc:spChg>
      </pc:sldChg>
      <pc:sldChg chg="modSp new mod">
        <pc:chgData name="Mannie Ramirez" userId="021f22fb-575a-4643-a8bb-6637177a2602" providerId="ADAL" clId="{B33CC8DF-0768-4AD9-B8A9-250877959E3A}" dt="2025-04-11T22:31:43.485" v="3455"/>
        <pc:sldMkLst>
          <pc:docMk/>
          <pc:sldMk cId="68873538" sldId="260"/>
        </pc:sldMkLst>
        <pc:spChg chg="mod">
          <ac:chgData name="Mannie Ramirez" userId="021f22fb-575a-4643-a8bb-6637177a2602" providerId="ADAL" clId="{B33CC8DF-0768-4AD9-B8A9-250877959E3A}" dt="2025-04-11T22:31:43.485" v="3455"/>
          <ac:spMkLst>
            <pc:docMk/>
            <pc:sldMk cId="68873538" sldId="260"/>
            <ac:spMk id="2" creationId="{33218FD4-09AD-D3C6-BC07-7D202D1EDB86}"/>
          </ac:spMkLst>
        </pc:spChg>
        <pc:spChg chg="mod">
          <ac:chgData name="Mannie Ramirez" userId="021f22fb-575a-4643-a8bb-6637177a2602" providerId="ADAL" clId="{B33CC8DF-0768-4AD9-B8A9-250877959E3A}" dt="2025-04-11T22:31:43.485" v="3455"/>
          <ac:spMkLst>
            <pc:docMk/>
            <pc:sldMk cId="68873538" sldId="260"/>
            <ac:spMk id="3" creationId="{D150C633-FB1F-E730-82F2-171A6741B9E2}"/>
          </ac:spMkLst>
        </pc:spChg>
      </pc:sldChg>
      <pc:sldChg chg="addSp delSp modSp add mod modAnim">
        <pc:chgData name="Mannie Ramirez" userId="021f22fb-575a-4643-a8bb-6637177a2602" providerId="ADAL" clId="{B33CC8DF-0768-4AD9-B8A9-250877959E3A}" dt="2025-04-13T05:52:32.292" v="9381"/>
        <pc:sldMkLst>
          <pc:docMk/>
          <pc:sldMk cId="59644376" sldId="261"/>
        </pc:sldMkLst>
        <pc:spChg chg="mod">
          <ac:chgData name="Mannie Ramirez" userId="021f22fb-575a-4643-a8bb-6637177a2602" providerId="ADAL" clId="{B33CC8DF-0768-4AD9-B8A9-250877959E3A}" dt="2025-04-10T17:25:05.162" v="1085" actId="5793"/>
          <ac:spMkLst>
            <pc:docMk/>
            <pc:sldMk cId="59644376" sldId="261"/>
            <ac:spMk id="2" creationId="{6C8648C4-3580-11E5-7DC0-F4D1F86C0DF7}"/>
          </ac:spMkLst>
        </pc:spChg>
        <pc:spChg chg="add del mod">
          <ac:chgData name="Mannie Ramirez" userId="021f22fb-575a-4643-a8bb-6637177a2602" providerId="ADAL" clId="{B33CC8DF-0768-4AD9-B8A9-250877959E3A}" dt="2025-04-10T17:25:34.606" v="1092" actId="1076"/>
          <ac:spMkLst>
            <pc:docMk/>
            <pc:sldMk cId="59644376" sldId="261"/>
            <ac:spMk id="3" creationId="{D145EFCE-1637-F7CE-D8B8-D6F57220652F}"/>
          </ac:spMkLst>
        </pc:spChg>
        <pc:spChg chg="mod">
          <ac:chgData name="Mannie Ramirez" userId="021f22fb-575a-4643-a8bb-6637177a2602" providerId="ADAL" clId="{B33CC8DF-0768-4AD9-B8A9-250877959E3A}" dt="2025-04-13T05:51:49.646" v="9378" actId="478"/>
          <ac:spMkLst>
            <pc:docMk/>
            <pc:sldMk cId="59644376" sldId="261"/>
            <ac:spMk id="17" creationId="{06C00806-179A-733F-5EAE-805388F6B6CC}"/>
          </ac:spMkLst>
        </pc:spChg>
        <pc:spChg chg="mod">
          <ac:chgData name="Mannie Ramirez" userId="021f22fb-575a-4643-a8bb-6637177a2602" providerId="ADAL" clId="{B33CC8DF-0768-4AD9-B8A9-250877959E3A}" dt="2025-04-13T05:51:49.646" v="9378" actId="478"/>
          <ac:spMkLst>
            <pc:docMk/>
            <pc:sldMk cId="59644376" sldId="261"/>
            <ac:spMk id="18" creationId="{8B1187B4-2549-294B-9E64-4355C78341F1}"/>
          </ac:spMkLst>
        </pc:spChg>
        <pc:spChg chg="mod">
          <ac:chgData name="Mannie Ramirez" userId="021f22fb-575a-4643-a8bb-6637177a2602" providerId="ADAL" clId="{B33CC8DF-0768-4AD9-B8A9-250877959E3A}" dt="2025-04-13T05:51:49.646" v="9378" actId="478"/>
          <ac:spMkLst>
            <pc:docMk/>
            <pc:sldMk cId="59644376" sldId="261"/>
            <ac:spMk id="19" creationId="{9921C984-6A6B-5D1D-EB10-B5D7718B7ACF}"/>
          </ac:spMkLst>
        </pc:spChg>
        <pc:spChg chg="mod">
          <ac:chgData name="Mannie Ramirez" userId="021f22fb-575a-4643-a8bb-6637177a2602" providerId="ADAL" clId="{B33CC8DF-0768-4AD9-B8A9-250877959E3A}" dt="2025-04-13T05:51:49.646" v="9378" actId="478"/>
          <ac:spMkLst>
            <pc:docMk/>
            <pc:sldMk cId="59644376" sldId="261"/>
            <ac:spMk id="20" creationId="{9A8205B0-2816-F300-B379-3BD1A09CC5C4}"/>
          </ac:spMkLst>
        </pc:spChg>
        <pc:spChg chg="mod">
          <ac:chgData name="Mannie Ramirez" userId="021f22fb-575a-4643-a8bb-6637177a2602" providerId="ADAL" clId="{B33CC8DF-0768-4AD9-B8A9-250877959E3A}" dt="2025-04-13T05:51:49.646" v="9378" actId="478"/>
          <ac:spMkLst>
            <pc:docMk/>
            <pc:sldMk cId="59644376" sldId="261"/>
            <ac:spMk id="21" creationId="{9056C167-2558-DF8E-ADF5-79F0D2B73A7C}"/>
          </ac:spMkLst>
        </pc:spChg>
        <pc:grpChg chg="add mod">
          <ac:chgData name="Mannie Ramirez" userId="021f22fb-575a-4643-a8bb-6637177a2602" providerId="ADAL" clId="{B33CC8DF-0768-4AD9-B8A9-250877959E3A}" dt="2025-04-13T05:51:49.646" v="9378" actId="478"/>
          <ac:grpSpMkLst>
            <pc:docMk/>
            <pc:sldMk cId="59644376" sldId="261"/>
            <ac:grpSpMk id="15" creationId="{53D36362-DB62-0B31-F917-22E03D631D42}"/>
          </ac:grpSpMkLst>
        </pc:grpChg>
        <pc:picChg chg="add del mod">
          <ac:chgData name="Mannie Ramirez" userId="021f22fb-575a-4643-a8bb-6637177a2602" providerId="ADAL" clId="{B33CC8DF-0768-4AD9-B8A9-250877959E3A}" dt="2025-04-13T05:52:05.564" v="9379"/>
          <ac:picMkLst>
            <pc:docMk/>
            <pc:sldMk cId="59644376" sldId="261"/>
            <ac:picMk id="16" creationId="{31DAB29E-A771-15D6-72C9-1D07525FB620}"/>
          </ac:picMkLst>
        </pc:picChg>
      </pc:sldChg>
      <pc:sldChg chg="addSp delSp modSp add mod setBg modAnim setClrOvrMap">
        <pc:chgData name="Mannie Ramirez" userId="021f22fb-575a-4643-a8bb-6637177a2602" providerId="ADAL" clId="{B33CC8DF-0768-4AD9-B8A9-250877959E3A}" dt="2025-04-13T05:57:33.827" v="9405"/>
        <pc:sldMkLst>
          <pc:docMk/>
          <pc:sldMk cId="3897446167" sldId="262"/>
        </pc:sldMkLst>
        <pc:spChg chg="mod">
          <ac:chgData name="Mannie Ramirez" userId="021f22fb-575a-4643-a8bb-6637177a2602" providerId="ADAL" clId="{B33CC8DF-0768-4AD9-B8A9-250877959E3A}" dt="2025-04-10T17:31:59.636" v="1210" actId="26606"/>
          <ac:spMkLst>
            <pc:docMk/>
            <pc:sldMk cId="3897446167" sldId="262"/>
            <ac:spMk id="2" creationId="{49FB8BB1-5966-2A50-4820-3F4E66CD6426}"/>
          </ac:spMkLst>
        </pc:spChg>
        <pc:spChg chg="add mod">
          <ac:chgData name="Mannie Ramirez" userId="021f22fb-575a-4643-a8bb-6637177a2602" providerId="ADAL" clId="{B33CC8DF-0768-4AD9-B8A9-250877959E3A}" dt="2025-04-11T22:31:33.647" v="3453"/>
          <ac:spMkLst>
            <pc:docMk/>
            <pc:sldMk cId="3897446167" sldId="262"/>
            <ac:spMk id="4" creationId="{064CE6B0-691E-DAA0-D442-CB2CFC77786C}"/>
          </ac:spMkLst>
        </pc:spChg>
        <pc:picChg chg="add mod ord">
          <ac:chgData name="Mannie Ramirez" userId="021f22fb-575a-4643-a8bb-6637177a2602" providerId="ADAL" clId="{B33CC8DF-0768-4AD9-B8A9-250877959E3A}" dt="2025-04-11T02:29:03.346" v="2545" actId="1076"/>
          <ac:picMkLst>
            <pc:docMk/>
            <pc:sldMk cId="3897446167" sldId="262"/>
            <ac:picMk id="5" creationId="{31E4BB49-6004-9F52-622D-EF3519C6621C}"/>
          </ac:picMkLst>
        </pc:picChg>
      </pc:sldChg>
      <pc:sldChg chg="new del">
        <pc:chgData name="Mannie Ramirez" userId="021f22fb-575a-4643-a8bb-6637177a2602" providerId="ADAL" clId="{B33CC8DF-0768-4AD9-B8A9-250877959E3A}" dt="2025-04-10T19:52:37.006" v="1425" actId="680"/>
        <pc:sldMkLst>
          <pc:docMk/>
          <pc:sldMk cId="260061018" sldId="263"/>
        </pc:sldMkLst>
      </pc:sldChg>
      <pc:sldChg chg="addSp delSp modSp add mod ord modAnim">
        <pc:chgData name="Mannie Ramirez" userId="021f22fb-575a-4643-a8bb-6637177a2602" providerId="ADAL" clId="{B33CC8DF-0768-4AD9-B8A9-250877959E3A}" dt="2025-04-13T05:51:06.756" v="9375"/>
        <pc:sldMkLst>
          <pc:docMk/>
          <pc:sldMk cId="3723504992" sldId="263"/>
        </pc:sldMkLst>
        <pc:spChg chg="mod">
          <ac:chgData name="Mannie Ramirez" userId="021f22fb-575a-4643-a8bb-6637177a2602" providerId="ADAL" clId="{B33CC8DF-0768-4AD9-B8A9-250877959E3A}" dt="2025-04-10T20:06:42.510" v="1752" actId="20577"/>
          <ac:spMkLst>
            <pc:docMk/>
            <pc:sldMk cId="3723504992" sldId="263"/>
            <ac:spMk id="2" creationId="{9BE3762A-675C-7E39-61E2-61D3B4BC5885}"/>
          </ac:spMkLst>
        </pc:spChg>
        <pc:spChg chg="mod">
          <ac:chgData name="Mannie Ramirez" userId="021f22fb-575a-4643-a8bb-6637177a2602" providerId="ADAL" clId="{B33CC8DF-0768-4AD9-B8A9-250877959E3A}" dt="2025-04-10T20:02:42.156" v="1745" actId="1076"/>
          <ac:spMkLst>
            <pc:docMk/>
            <pc:sldMk cId="3723504992" sldId="263"/>
            <ac:spMk id="3" creationId="{7CA32DB9-9E74-E738-1103-B7572EDADBA3}"/>
          </ac:spMkLst>
        </pc:spChg>
        <pc:picChg chg="add mod">
          <ac:chgData name="Mannie Ramirez" userId="021f22fb-575a-4643-a8bb-6637177a2602" providerId="ADAL" clId="{B33CC8DF-0768-4AD9-B8A9-250877959E3A}" dt="2025-04-10T20:02:28.101" v="1742" actId="14100"/>
          <ac:picMkLst>
            <pc:docMk/>
            <pc:sldMk cId="3723504992" sldId="263"/>
            <ac:picMk id="2050" creationId="{FFD9BE22-7B81-BFB1-7727-3375A278F3F4}"/>
          </ac:picMkLst>
        </pc:picChg>
      </pc:sldChg>
      <pc:sldChg chg="addSp delSp modSp add mod setBg addAnim delAnim modAnim">
        <pc:chgData name="Mannie Ramirez" userId="021f22fb-575a-4643-a8bb-6637177a2602" providerId="ADAL" clId="{B33CC8DF-0768-4AD9-B8A9-250877959E3A}" dt="2025-04-12T12:23:35.844" v="3458" actId="1076"/>
        <pc:sldMkLst>
          <pc:docMk/>
          <pc:sldMk cId="3537344359" sldId="264"/>
        </pc:sldMkLst>
        <pc:spChg chg="mod ord">
          <ac:chgData name="Mannie Ramirez" userId="021f22fb-575a-4643-a8bb-6637177a2602" providerId="ADAL" clId="{B33CC8DF-0768-4AD9-B8A9-250877959E3A}" dt="2025-04-10T20:27:00.294" v="1949" actId="1076"/>
          <ac:spMkLst>
            <pc:docMk/>
            <pc:sldMk cId="3537344359" sldId="264"/>
            <ac:spMk id="2" creationId="{0E6A855B-D52D-008C-469D-7538DA9404EE}"/>
          </ac:spMkLst>
        </pc:spChg>
        <pc:picChg chg="add mod">
          <ac:chgData name="Mannie Ramirez" userId="021f22fb-575a-4643-a8bb-6637177a2602" providerId="ADAL" clId="{B33CC8DF-0768-4AD9-B8A9-250877959E3A}" dt="2025-04-10T20:25:47.264" v="1943" actId="1076"/>
          <ac:picMkLst>
            <pc:docMk/>
            <pc:sldMk cId="3537344359" sldId="264"/>
            <ac:picMk id="6" creationId="{73917EF3-7EBD-811C-4E2B-EB1CD9987987}"/>
          </ac:picMkLst>
        </pc:picChg>
        <pc:picChg chg="add mod">
          <ac:chgData name="Mannie Ramirez" userId="021f22fb-575a-4643-a8bb-6637177a2602" providerId="ADAL" clId="{B33CC8DF-0768-4AD9-B8A9-250877959E3A}" dt="2025-04-12T12:23:35.844" v="3458" actId="1076"/>
          <ac:picMkLst>
            <pc:docMk/>
            <pc:sldMk cId="3537344359" sldId="264"/>
            <ac:picMk id="8" creationId="{CC9C4F80-E390-5B69-B35A-684F55466EB9}"/>
          </ac:picMkLst>
        </pc:picChg>
      </pc:sldChg>
      <pc:sldChg chg="addSp modSp add mod ord setBg modAnim">
        <pc:chgData name="Mannie Ramirez" userId="021f22fb-575a-4643-a8bb-6637177a2602" providerId="ADAL" clId="{B33CC8DF-0768-4AD9-B8A9-250877959E3A}" dt="2025-04-11T02:28:53.072" v="2544" actId="1036"/>
        <pc:sldMkLst>
          <pc:docMk/>
          <pc:sldMk cId="3579855541" sldId="265"/>
        </pc:sldMkLst>
        <pc:spChg chg="mod">
          <ac:chgData name="Mannie Ramirez" userId="021f22fb-575a-4643-a8bb-6637177a2602" providerId="ADAL" clId="{B33CC8DF-0768-4AD9-B8A9-250877959E3A}" dt="2025-04-11T02:28:53.072" v="2544" actId="1036"/>
          <ac:spMkLst>
            <pc:docMk/>
            <pc:sldMk cId="3579855541" sldId="265"/>
            <ac:spMk id="2" creationId="{A6C9A0DA-095E-BFFF-B41D-89E66A6050BB}"/>
          </ac:spMkLst>
        </pc:spChg>
        <pc:spChg chg="mod ord">
          <ac:chgData name="Mannie Ramirez" userId="021f22fb-575a-4643-a8bb-6637177a2602" providerId="ADAL" clId="{B33CC8DF-0768-4AD9-B8A9-250877959E3A}" dt="2025-04-11T02:28:45.293" v="2538" actId="403"/>
          <ac:spMkLst>
            <pc:docMk/>
            <pc:sldMk cId="3579855541" sldId="265"/>
            <ac:spMk id="3" creationId="{4CFC71B0-6771-9A14-BE1D-FCFD15619143}"/>
          </ac:spMkLst>
        </pc:spChg>
        <pc:picChg chg="add mod">
          <ac:chgData name="Mannie Ramirez" userId="021f22fb-575a-4643-a8bb-6637177a2602" providerId="ADAL" clId="{B33CC8DF-0768-4AD9-B8A9-250877959E3A}" dt="2025-04-11T02:21:29.867" v="1954" actId="26606"/>
          <ac:picMkLst>
            <pc:docMk/>
            <pc:sldMk cId="3579855541" sldId="265"/>
            <ac:picMk id="4" creationId="{5D19D5CB-8B00-8E73-272E-A2C456804452}"/>
          </ac:picMkLst>
        </pc:picChg>
      </pc:sldChg>
      <pc:sldChg chg="delSp modSp add mod ord modAnim">
        <pc:chgData name="Mannie Ramirez" userId="021f22fb-575a-4643-a8bb-6637177a2602" providerId="ADAL" clId="{B33CC8DF-0768-4AD9-B8A9-250877959E3A}" dt="2025-04-13T05:57:46.691" v="9409"/>
        <pc:sldMkLst>
          <pc:docMk/>
          <pc:sldMk cId="951500255" sldId="266"/>
        </pc:sldMkLst>
        <pc:spChg chg="mod">
          <ac:chgData name="Mannie Ramirez" userId="021f22fb-575a-4643-a8bb-6637177a2602" providerId="ADAL" clId="{B33CC8DF-0768-4AD9-B8A9-250877959E3A}" dt="2025-04-13T05:35:13.542" v="9365" actId="20577"/>
          <ac:spMkLst>
            <pc:docMk/>
            <pc:sldMk cId="951500255" sldId="266"/>
            <ac:spMk id="2" creationId="{E2F638FC-F5FA-1D90-B175-70B0649CEFE8}"/>
          </ac:spMkLst>
        </pc:spChg>
        <pc:spChg chg="mod">
          <ac:chgData name="Mannie Ramirez" userId="021f22fb-575a-4643-a8bb-6637177a2602" providerId="ADAL" clId="{B33CC8DF-0768-4AD9-B8A9-250877959E3A}" dt="2025-04-13T05:35:22.350" v="9366" actId="113"/>
          <ac:spMkLst>
            <pc:docMk/>
            <pc:sldMk cId="951500255" sldId="266"/>
            <ac:spMk id="4" creationId="{810CE5DD-7873-42C3-F420-AE40466A6595}"/>
          </ac:spMkLst>
        </pc:spChg>
      </pc:sldChg>
      <pc:sldChg chg="modSp add mod modAnim">
        <pc:chgData name="Mannie Ramirez" userId="021f22fb-575a-4643-a8bb-6637177a2602" providerId="ADAL" clId="{B33CC8DF-0768-4AD9-B8A9-250877959E3A}" dt="2025-04-13T05:54:27.977" v="9399"/>
        <pc:sldMkLst>
          <pc:docMk/>
          <pc:sldMk cId="2342437478" sldId="267"/>
        </pc:sldMkLst>
        <pc:spChg chg="mod">
          <ac:chgData name="Mannie Ramirez" userId="021f22fb-575a-4643-a8bb-6637177a2602" providerId="ADAL" clId="{B33CC8DF-0768-4AD9-B8A9-250877959E3A}" dt="2025-04-13T05:37:05.582" v="9369" actId="1076"/>
          <ac:spMkLst>
            <pc:docMk/>
            <pc:sldMk cId="2342437478" sldId="267"/>
            <ac:spMk id="2" creationId="{F38F52D9-7321-C71C-E4E2-2E4F8C7A976A}"/>
          </ac:spMkLst>
        </pc:spChg>
        <pc:spChg chg="mod">
          <ac:chgData name="Mannie Ramirez" userId="021f22fb-575a-4643-a8bb-6637177a2602" providerId="ADAL" clId="{B33CC8DF-0768-4AD9-B8A9-250877959E3A}" dt="2025-04-13T05:54:05.369" v="9396" actId="5793"/>
          <ac:spMkLst>
            <pc:docMk/>
            <pc:sldMk cId="2342437478" sldId="267"/>
            <ac:spMk id="4" creationId="{C1F5F072-F103-4F8D-7E62-EEB3DCD1AF74}"/>
          </ac:spMkLst>
        </pc:spChg>
      </pc:sldChg>
      <pc:sldChg chg="delSp modSp new mod">
        <pc:chgData name="Mannie Ramirez" userId="021f22fb-575a-4643-a8bb-6637177a2602" providerId="ADAL" clId="{B33CC8DF-0768-4AD9-B8A9-250877959E3A}" dt="2025-04-11T02:52:57.620" v="3431" actId="20577"/>
        <pc:sldMkLst>
          <pc:docMk/>
          <pc:sldMk cId="2851003582" sldId="268"/>
        </pc:sldMkLst>
      </pc:sldChg>
      <pc:sldChg chg="modNotes modNotesTx">
        <pc:chgData name="Mannie Ramirez" userId="021f22fb-575a-4643-a8bb-6637177a2602" providerId="ADAL" clId="{B33CC8DF-0768-4AD9-B8A9-250877959E3A}" dt="2025-04-12T20:37:23.145" v="8968"/>
        <pc:sldMkLst>
          <pc:docMk/>
          <pc:sldMk cId="2733337307" sldId="269"/>
        </pc:sldMkLst>
      </pc:sldChg>
      <pc:sldChg chg="modSp mod modNotesTx">
        <pc:chgData name="Mannie Ramirez" userId="021f22fb-575a-4643-a8bb-6637177a2602" providerId="ADAL" clId="{B33CC8DF-0768-4AD9-B8A9-250877959E3A}" dt="2025-04-13T05:28:04.363" v="9330" actId="20577"/>
        <pc:sldMkLst>
          <pc:docMk/>
          <pc:sldMk cId="2086846557" sldId="270"/>
        </pc:sldMkLst>
        <pc:spChg chg="mod">
          <ac:chgData name="Mannie Ramirez" userId="021f22fb-575a-4643-a8bb-6637177a2602" providerId="ADAL" clId="{B33CC8DF-0768-4AD9-B8A9-250877959E3A}" dt="2025-04-13T05:24:40.122" v="9082" actId="1076"/>
          <ac:spMkLst>
            <pc:docMk/>
            <pc:sldMk cId="2086846557" sldId="270"/>
            <ac:spMk id="2" creationId="{52FD89D2-9CEF-A1F0-188E-8E680F8F057F}"/>
          </ac:spMkLst>
        </pc:spChg>
        <pc:spChg chg="mod">
          <ac:chgData name="Mannie Ramirez" userId="021f22fb-575a-4643-a8bb-6637177a2602" providerId="ADAL" clId="{B33CC8DF-0768-4AD9-B8A9-250877959E3A}" dt="2025-04-13T05:25:13.859" v="9094" actId="1076"/>
          <ac:spMkLst>
            <pc:docMk/>
            <pc:sldMk cId="2086846557" sldId="270"/>
            <ac:spMk id="3" creationId="{9AE01D9C-21CA-7A8E-5B45-40EE7CDD3E66}"/>
          </ac:spMkLst>
        </pc:spChg>
      </pc:sldChg>
      <pc:sldChg chg="modSp mod">
        <pc:chgData name="Mannie Ramirez" userId="021f22fb-575a-4643-a8bb-6637177a2602" providerId="ADAL" clId="{B33CC8DF-0768-4AD9-B8A9-250877959E3A}" dt="2025-04-11T22:31:33.647" v="3453"/>
        <pc:sldMkLst>
          <pc:docMk/>
          <pc:sldMk cId="1468919837" sldId="271"/>
        </pc:sldMkLst>
      </pc:sldChg>
      <pc:sldChg chg="modSp mod">
        <pc:chgData name="Mannie Ramirez" userId="021f22fb-575a-4643-a8bb-6637177a2602" providerId="ADAL" clId="{B33CC8DF-0768-4AD9-B8A9-250877959E3A}" dt="2025-04-11T22:09:28.047" v="3438" actId="27636"/>
        <pc:sldMkLst>
          <pc:docMk/>
          <pc:sldMk cId="2616170769" sldId="272"/>
        </pc:sldMkLst>
      </pc:sldChg>
      <pc:sldChg chg="modSp add mod modNotes modNotesTx">
        <pc:chgData name="Mannie Ramirez" userId="021f22fb-575a-4643-a8bb-6637177a2602" providerId="ADAL" clId="{B33CC8DF-0768-4AD9-B8A9-250877959E3A}" dt="2025-04-12T20:37:48.016" v="9006" actId="20577"/>
        <pc:sldMkLst>
          <pc:docMk/>
          <pc:sldMk cId="637988162" sldId="273"/>
        </pc:sldMkLst>
        <pc:spChg chg="mod">
          <ac:chgData name="Mannie Ramirez" userId="021f22fb-575a-4643-a8bb-6637177a2602" providerId="ADAL" clId="{B33CC8DF-0768-4AD9-B8A9-250877959E3A}" dt="2025-04-12T15:51:16.791" v="4859" actId="20577"/>
          <ac:spMkLst>
            <pc:docMk/>
            <pc:sldMk cId="637988162" sldId="273"/>
            <ac:spMk id="2" creationId="{0CAF45F2-F988-4584-7D52-CF95999BED24}"/>
          </ac:spMkLst>
        </pc:spChg>
      </pc:sldChg>
      <pc:sldChg chg="modSp mod">
        <pc:chgData name="Mannie Ramirez" userId="021f22fb-575a-4643-a8bb-6637177a2602" providerId="ADAL" clId="{B33CC8DF-0768-4AD9-B8A9-250877959E3A}" dt="2025-04-13T05:28:31.476" v="9331" actId="403"/>
        <pc:sldMkLst>
          <pc:docMk/>
          <pc:sldMk cId="1519416429" sldId="274"/>
        </pc:sldMkLst>
        <pc:spChg chg="mod">
          <ac:chgData name="Mannie Ramirez" userId="021f22fb-575a-4643-a8bb-6637177a2602" providerId="ADAL" clId="{B33CC8DF-0768-4AD9-B8A9-250877959E3A}" dt="2025-04-13T05:28:31.476" v="9331" actId="403"/>
          <ac:spMkLst>
            <pc:docMk/>
            <pc:sldMk cId="1519416429" sldId="274"/>
            <ac:spMk id="2" creationId="{F21439B7-98A7-0ABB-3A47-A608C5F9CC16}"/>
          </ac:spMkLst>
        </pc:spChg>
      </pc:sldChg>
      <pc:sldChg chg="addSp modSp add mod ord modAnim modNotesTx">
        <pc:chgData name="Mannie Ramirez" userId="021f22fb-575a-4643-a8bb-6637177a2602" providerId="ADAL" clId="{B33CC8DF-0768-4AD9-B8A9-250877959E3A}" dt="2025-04-12T19:51:33.126" v="8961" actId="207"/>
        <pc:sldMkLst>
          <pc:docMk/>
          <pc:sldMk cId="2837435956" sldId="275"/>
        </pc:sldMkLst>
        <pc:spChg chg="add mod">
          <ac:chgData name="Mannie Ramirez" userId="021f22fb-575a-4643-a8bb-6637177a2602" providerId="ADAL" clId="{B33CC8DF-0768-4AD9-B8A9-250877959E3A}" dt="2025-04-12T19:51:33.126" v="8961" actId="207"/>
          <ac:spMkLst>
            <pc:docMk/>
            <pc:sldMk cId="2837435956" sldId="275"/>
            <ac:spMk id="3" creationId="{E8939944-07C3-44E6-F0FA-B4BDB23A993D}"/>
          </ac:spMkLst>
        </pc:spChg>
      </pc:sldChg>
      <pc:sldChg chg="modSp new mod modNotesTx">
        <pc:chgData name="Mannie Ramirez" userId="021f22fb-575a-4643-a8bb-6637177a2602" providerId="ADAL" clId="{B33CC8DF-0768-4AD9-B8A9-250877959E3A}" dt="2025-04-12T15:58:10.757" v="5613" actId="20577"/>
        <pc:sldMkLst>
          <pc:docMk/>
          <pc:sldMk cId="1493108802" sldId="276"/>
        </pc:sldMkLst>
        <pc:spChg chg="mod">
          <ac:chgData name="Mannie Ramirez" userId="021f22fb-575a-4643-a8bb-6637177a2602" providerId="ADAL" clId="{B33CC8DF-0768-4AD9-B8A9-250877959E3A}" dt="2025-04-12T15:56:36.869" v="5483" actId="403"/>
          <ac:spMkLst>
            <pc:docMk/>
            <pc:sldMk cId="1493108802" sldId="276"/>
            <ac:spMk id="2" creationId="{621E4026-72D4-70AF-49B2-3449066EFF39}"/>
          </ac:spMkLst>
        </pc:spChg>
      </pc:sldChg>
      <pc:sldChg chg="modAnim">
        <pc:chgData name="Mannie Ramirez" userId="021f22fb-575a-4643-a8bb-6637177a2602" providerId="ADAL" clId="{B33CC8DF-0768-4AD9-B8A9-250877959E3A}" dt="2025-04-13T05:54:51.921" v="9401"/>
        <pc:sldMkLst>
          <pc:docMk/>
          <pc:sldMk cId="1597948452" sldId="277"/>
        </pc:sldMkLst>
      </pc:sldChg>
      <pc:sldChg chg="new del">
        <pc:chgData name="Mannie Ramirez" userId="021f22fb-575a-4643-a8bb-6637177a2602" providerId="ADAL" clId="{B33CC8DF-0768-4AD9-B8A9-250877959E3A}" dt="2025-04-12T16:29:45.238" v="8957" actId="680"/>
        <pc:sldMkLst>
          <pc:docMk/>
          <pc:sldMk cId="2239488055"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3281AA-5254-4E82-B689-952426CC39EC}" type="datetimeFigureOut">
              <a:rPr lang="en-US" smtClean="0"/>
              <a:t>4/12/2025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DEA89-B92E-425F-B5A2-DDBA9B7FAB8C}" type="slidenum">
              <a:rPr lang="en-US" smtClean="0"/>
              <a:t>‹#›</a:t>
            </a:fld>
            <a:endParaRPr lang="en-US"/>
          </a:p>
        </p:txBody>
      </p:sp>
    </p:spTree>
    <p:extLst>
      <p:ext uri="{BB962C8B-B14F-4D97-AF65-F5344CB8AC3E}">
        <p14:creationId xmlns:p14="http://schemas.microsoft.com/office/powerpoint/2010/main" val="126040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morning everyone! As many of you know, I’m Mannie Ramirez. Can you believe they gave me the microphone again? Anyway, I’m from Forsyth Tech community college. We’re a two year college in north western north Carolina. I do deserve Dr, I got my PhD in cancer biology. My area was this weird intersection of molecular biology, metabolism, </a:t>
            </a:r>
            <a:r>
              <a:rPr lang="en-US" err="1"/>
              <a:t>gtpase</a:t>
            </a:r>
            <a:r>
              <a:rPr lang="en-US"/>
              <a:t> activation, bioactive lipids, and cancer cell stress. Back to Forsyth Tech, we’re among the five largest community colleges of the great 58 in NC. And I have to say, all you four year colleges- step it up. Especially you research universities. We’re doing so much better than you. Our students are better after two years than yours. And we actually support our students. There's a poster next door that shows it.  </a:t>
            </a:r>
          </a:p>
          <a:p>
            <a:endParaRPr lang="en-US"/>
          </a:p>
          <a:p>
            <a:r>
              <a:rPr lang="en-US"/>
              <a:t>Anyway, you can see that my title isn’t on this slide. And that’s because I really don’t want my college’s branding materials associated with the title, so…</a:t>
            </a:r>
          </a:p>
        </p:txBody>
      </p:sp>
      <p:sp>
        <p:nvSpPr>
          <p:cNvPr id="4" name="Slide Number Placeholder 3"/>
          <p:cNvSpPr>
            <a:spLocks noGrp="1"/>
          </p:cNvSpPr>
          <p:nvPr>
            <p:ph type="sldNum" sz="quarter" idx="5"/>
          </p:nvPr>
        </p:nvSpPr>
        <p:spPr/>
        <p:txBody>
          <a:bodyPr/>
          <a:lstStyle/>
          <a:p>
            <a:fld id="{C12DEA89-B92E-425F-B5A2-DDBA9B7FAB8C}" type="slidenum">
              <a:rPr lang="en-US" smtClean="0"/>
              <a:t>1</a:t>
            </a:fld>
            <a:endParaRPr lang="en-US"/>
          </a:p>
        </p:txBody>
      </p:sp>
    </p:spTree>
    <p:extLst>
      <p:ext uri="{BB962C8B-B14F-4D97-AF65-F5344CB8AC3E}">
        <p14:creationId xmlns:p14="http://schemas.microsoft.com/office/powerpoint/2010/main" val="3063328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Misconceptions come from a place- </a:t>
            </a:r>
          </a:p>
          <a:p>
            <a:endParaRPr lang="en-US">
              <a:latin typeface="Calibri"/>
              <a:ea typeface="Calibri"/>
              <a:cs typeface="Calibri"/>
            </a:endParaRPr>
          </a:p>
          <a:p>
            <a:r>
              <a:rPr lang="en-US">
                <a:latin typeface="Calibri"/>
                <a:ea typeface="Calibri"/>
                <a:cs typeface="Calibri"/>
              </a:rPr>
              <a:t>Ref others:</a:t>
            </a:r>
          </a:p>
          <a:p>
            <a:r>
              <a:rPr lang="en-US">
                <a:latin typeface="Calibri"/>
                <a:ea typeface="Calibri"/>
                <a:cs typeface="Calibri"/>
              </a:rPr>
              <a:t>Eyes project light</a:t>
            </a:r>
          </a:p>
          <a:p>
            <a:r>
              <a:rPr lang="en-US">
                <a:latin typeface="Calibri"/>
                <a:ea typeface="Calibri"/>
                <a:cs typeface="Calibri"/>
              </a:rPr>
              <a:t>Plants photosynthesize with green </a:t>
            </a:r>
          </a:p>
          <a:p>
            <a:r>
              <a:rPr lang="en-US">
                <a:latin typeface="Calibri"/>
                <a:ea typeface="Calibri"/>
                <a:cs typeface="Calibri"/>
              </a:rPr>
              <a:t>Dark side of the moon'</a:t>
            </a:r>
          </a:p>
          <a:p>
            <a:r>
              <a:rPr lang="en-US">
                <a:latin typeface="Calibri"/>
                <a:ea typeface="Calibri"/>
                <a:cs typeface="Calibri"/>
              </a:rPr>
              <a:t>Blood is blue</a:t>
            </a:r>
          </a:p>
          <a:p>
            <a:r>
              <a:rPr lang="en-US">
                <a:latin typeface="Calibri"/>
                <a:ea typeface="Calibri"/>
                <a:cs typeface="Calibri"/>
              </a:rPr>
              <a:t>What a 'theory' is</a:t>
            </a:r>
          </a:p>
        </p:txBody>
      </p:sp>
      <p:sp>
        <p:nvSpPr>
          <p:cNvPr id="4" name="Slide Number Placeholder 3"/>
          <p:cNvSpPr>
            <a:spLocks noGrp="1"/>
          </p:cNvSpPr>
          <p:nvPr>
            <p:ph type="sldNum" sz="quarter" idx="5"/>
          </p:nvPr>
        </p:nvSpPr>
        <p:spPr/>
        <p:txBody>
          <a:bodyPr/>
          <a:lstStyle/>
          <a:p>
            <a:fld id="{C12DEA89-B92E-425F-B5A2-DDBA9B7FAB8C}" type="slidenum">
              <a:rPr lang="en-US" smtClean="0"/>
              <a:t>10</a:t>
            </a:fld>
            <a:endParaRPr lang="en-US"/>
          </a:p>
        </p:txBody>
      </p:sp>
    </p:spTree>
    <p:extLst>
      <p:ext uri="{BB962C8B-B14F-4D97-AF65-F5344CB8AC3E}">
        <p14:creationId xmlns:p14="http://schemas.microsoft.com/office/powerpoint/2010/main" val="1310082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C167B-4990-73E1-B765-9E99670F2F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1593BC-C051-742D-5663-95E85A684B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9013F-55CC-B706-0221-8CBA4C5CCB28}"/>
              </a:ext>
            </a:extLst>
          </p:cNvPr>
          <p:cNvSpPr>
            <a:spLocks noGrp="1"/>
          </p:cNvSpPr>
          <p:nvPr>
            <p:ph type="body" idx="1"/>
          </p:nvPr>
        </p:nvSpPr>
        <p:spPr/>
        <p:txBody>
          <a:bodyPr/>
          <a:lstStyle/>
          <a:p>
            <a:r>
              <a:rPr lang="en-US"/>
              <a:t>In class demo:</a:t>
            </a:r>
          </a:p>
          <a:p>
            <a:endParaRPr lang="en-US"/>
          </a:p>
          <a:p>
            <a:r>
              <a:rPr lang="en-US"/>
              <a:t>Mention lecturer 1 wrong/hour</a:t>
            </a:r>
          </a:p>
        </p:txBody>
      </p:sp>
      <p:sp>
        <p:nvSpPr>
          <p:cNvPr id="4" name="Slide Number Placeholder 3">
            <a:extLst>
              <a:ext uri="{FF2B5EF4-FFF2-40B4-BE49-F238E27FC236}">
                <a16:creationId xmlns:a16="http://schemas.microsoft.com/office/drawing/2014/main" id="{1ED7C538-DA93-A6D8-2A08-1D11F6EE5D14}"/>
              </a:ext>
            </a:extLst>
          </p:cNvPr>
          <p:cNvSpPr>
            <a:spLocks noGrp="1"/>
          </p:cNvSpPr>
          <p:nvPr>
            <p:ph type="sldNum" sz="quarter" idx="5"/>
          </p:nvPr>
        </p:nvSpPr>
        <p:spPr/>
        <p:txBody>
          <a:bodyPr/>
          <a:lstStyle/>
          <a:p>
            <a:fld id="{C12DEA89-B92E-425F-B5A2-DDBA9B7FAB8C}" type="slidenum">
              <a:rPr lang="en-US" smtClean="0"/>
              <a:t>11</a:t>
            </a:fld>
            <a:endParaRPr lang="en-US"/>
          </a:p>
        </p:txBody>
      </p:sp>
    </p:spTree>
    <p:extLst>
      <p:ext uri="{BB962C8B-B14F-4D97-AF65-F5344CB8AC3E}">
        <p14:creationId xmlns:p14="http://schemas.microsoft.com/office/powerpoint/2010/main" val="3491265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Take questions if time (5 min left) </a:t>
            </a:r>
          </a:p>
          <a:p>
            <a:endParaRPr lang="en-US">
              <a:latin typeface="Calibri"/>
              <a:ea typeface="Calibri"/>
              <a:cs typeface="Calibri"/>
            </a:endParaRPr>
          </a:p>
          <a:p>
            <a:r>
              <a:rPr lang="en-US">
                <a:latin typeface="Calibri"/>
                <a:ea typeface="Calibri"/>
                <a:cs typeface="Calibri"/>
              </a:rPr>
              <a:t>Example of questions:</a:t>
            </a:r>
          </a:p>
          <a:p>
            <a:endParaRPr lang="en-US">
              <a:latin typeface="Calibri"/>
              <a:ea typeface="Calibri"/>
              <a:cs typeface="Calibri"/>
            </a:endParaRPr>
          </a:p>
          <a:p>
            <a:r>
              <a:rPr lang="en-US">
                <a:latin typeface="Calibri"/>
                <a:ea typeface="Calibri"/>
                <a:cs typeface="Calibri"/>
              </a:rPr>
              <a:t>Year of slavey</a:t>
            </a:r>
          </a:p>
          <a:p>
            <a:r>
              <a:rPr lang="en-US">
                <a:latin typeface="Calibri"/>
                <a:ea typeface="Calibri"/>
                <a:cs typeface="Calibri"/>
              </a:rPr>
              <a:t>Gender/sex</a:t>
            </a:r>
          </a:p>
          <a:p>
            <a:r>
              <a:rPr lang="en-US">
                <a:latin typeface="Calibri"/>
                <a:ea typeface="Calibri"/>
                <a:cs typeface="Calibri"/>
              </a:rPr>
              <a:t>Provide 'fluff' answer- and teach students not to</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C12DEA89-B92E-425F-B5A2-DDBA9B7FAB8C}" type="slidenum">
              <a:rPr lang="en-US" smtClean="0"/>
              <a:t>12</a:t>
            </a:fld>
            <a:endParaRPr lang="en-US"/>
          </a:p>
        </p:txBody>
      </p:sp>
    </p:spTree>
    <p:extLst>
      <p:ext uri="{BB962C8B-B14F-4D97-AF65-F5344CB8AC3E}">
        <p14:creationId xmlns:p14="http://schemas.microsoft.com/office/powerpoint/2010/main" val="4191155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Seeing teacher 'fail' = less fear of 'fail'</a:t>
            </a:r>
          </a:p>
        </p:txBody>
      </p:sp>
      <p:sp>
        <p:nvSpPr>
          <p:cNvPr id="4" name="Slide Number Placeholder 3"/>
          <p:cNvSpPr>
            <a:spLocks noGrp="1"/>
          </p:cNvSpPr>
          <p:nvPr>
            <p:ph type="sldNum" sz="quarter" idx="5"/>
          </p:nvPr>
        </p:nvSpPr>
        <p:spPr/>
        <p:txBody>
          <a:bodyPr/>
          <a:lstStyle/>
          <a:p>
            <a:fld id="{C12DEA89-B92E-425F-B5A2-DDBA9B7FAB8C}" type="slidenum">
              <a:rPr lang="en-US" smtClean="0"/>
              <a:t>13</a:t>
            </a:fld>
            <a:endParaRPr lang="en-US"/>
          </a:p>
        </p:txBody>
      </p:sp>
    </p:spTree>
    <p:extLst>
      <p:ext uri="{BB962C8B-B14F-4D97-AF65-F5344CB8AC3E}">
        <p14:creationId xmlns:p14="http://schemas.microsoft.com/office/powerpoint/2010/main" val="1027668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Mention disgust: instructor identity; repulsion </a:t>
            </a:r>
          </a:p>
        </p:txBody>
      </p:sp>
      <p:sp>
        <p:nvSpPr>
          <p:cNvPr id="4" name="Slide Number Placeholder 3"/>
          <p:cNvSpPr>
            <a:spLocks noGrp="1"/>
          </p:cNvSpPr>
          <p:nvPr>
            <p:ph type="sldNum" sz="quarter" idx="5"/>
          </p:nvPr>
        </p:nvSpPr>
        <p:spPr/>
        <p:txBody>
          <a:bodyPr/>
          <a:lstStyle/>
          <a:p>
            <a:fld id="{C12DEA89-B92E-425F-B5A2-DDBA9B7FAB8C}" type="slidenum">
              <a:rPr lang="en-US" smtClean="0"/>
              <a:t>14</a:t>
            </a:fld>
            <a:endParaRPr lang="en-US"/>
          </a:p>
        </p:txBody>
      </p:sp>
    </p:spTree>
    <p:extLst>
      <p:ext uri="{BB962C8B-B14F-4D97-AF65-F5344CB8AC3E}">
        <p14:creationId xmlns:p14="http://schemas.microsoft.com/office/powerpoint/2010/main" val="2754101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all for your time, for letting me talk, and letting me be vulnerable in front of you. I hope it helped you learn. </a:t>
            </a:r>
          </a:p>
        </p:txBody>
      </p:sp>
      <p:sp>
        <p:nvSpPr>
          <p:cNvPr id="4" name="Slide Number Placeholder 3"/>
          <p:cNvSpPr>
            <a:spLocks noGrp="1"/>
          </p:cNvSpPr>
          <p:nvPr>
            <p:ph type="sldNum" sz="quarter" idx="5"/>
          </p:nvPr>
        </p:nvSpPr>
        <p:spPr/>
        <p:txBody>
          <a:bodyPr/>
          <a:lstStyle/>
          <a:p>
            <a:fld id="{C12DEA89-B92E-425F-B5A2-DDBA9B7FAB8C}" type="slidenum">
              <a:rPr lang="en-US" smtClean="0"/>
              <a:t>16</a:t>
            </a:fld>
            <a:endParaRPr lang="en-US"/>
          </a:p>
        </p:txBody>
      </p:sp>
    </p:spTree>
    <p:extLst>
      <p:ext uri="{BB962C8B-B14F-4D97-AF65-F5344CB8AC3E}">
        <p14:creationId xmlns:p14="http://schemas.microsoft.com/office/powerpoint/2010/main" val="863659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I started this activity all on my own. Amusingly- us professors can always prove wer're correct, right? Here's the perfect paper to support my tactic. And the rest of my references are on the next slide. </a:t>
            </a:r>
          </a:p>
          <a:p>
            <a:endParaRPr lang="en-US">
              <a:latin typeface="Calibri"/>
              <a:ea typeface="Calibri"/>
              <a:cs typeface="Calibri"/>
            </a:endParaRPr>
          </a:p>
          <a:p>
            <a:r>
              <a:rPr lang="en-US">
                <a:latin typeface="Calibri"/>
                <a:ea typeface="Calibri"/>
                <a:cs typeface="Calibri"/>
              </a:rPr>
              <a:t>One last thing- Your students always know less than you think they do. </a:t>
            </a:r>
            <a:endParaRPr lang="en-US"/>
          </a:p>
          <a:p>
            <a:endParaRPr lang="en-US">
              <a:latin typeface="Calibri"/>
              <a:ea typeface="Calibri"/>
              <a:cs typeface="Calibri"/>
            </a:endParaRPr>
          </a:p>
          <a:p>
            <a:r>
              <a:rPr lang="en-US">
                <a:latin typeface="Calibri"/>
                <a:ea typeface="Calibri"/>
                <a:cs typeface="Calibri"/>
              </a:rPr>
              <a:t>Questions? </a:t>
            </a:r>
          </a:p>
        </p:txBody>
      </p:sp>
      <p:sp>
        <p:nvSpPr>
          <p:cNvPr id="4" name="Slide Number Placeholder 3"/>
          <p:cNvSpPr>
            <a:spLocks noGrp="1"/>
          </p:cNvSpPr>
          <p:nvPr>
            <p:ph type="sldNum" sz="quarter" idx="5"/>
          </p:nvPr>
        </p:nvSpPr>
        <p:spPr/>
        <p:txBody>
          <a:bodyPr/>
          <a:lstStyle/>
          <a:p>
            <a:fld id="{C12DEA89-B92E-425F-B5A2-DDBA9B7FAB8C}" type="slidenum">
              <a:rPr lang="en-US" smtClean="0"/>
              <a:t>17</a:t>
            </a:fld>
            <a:endParaRPr lang="en-US"/>
          </a:p>
        </p:txBody>
      </p:sp>
    </p:spTree>
    <p:extLst>
      <p:ext uri="{BB962C8B-B14F-4D97-AF65-F5344CB8AC3E}">
        <p14:creationId xmlns:p14="http://schemas.microsoft.com/office/powerpoint/2010/main" val="1345325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 talk is Fail in front of your students. That thing that Forsyth Tech students do NOT do.</a:t>
            </a:r>
          </a:p>
        </p:txBody>
      </p:sp>
      <p:sp>
        <p:nvSpPr>
          <p:cNvPr id="4" name="Slide Number Placeholder 3"/>
          <p:cNvSpPr>
            <a:spLocks noGrp="1"/>
          </p:cNvSpPr>
          <p:nvPr>
            <p:ph type="sldNum" sz="quarter" idx="5"/>
          </p:nvPr>
        </p:nvSpPr>
        <p:spPr/>
        <p:txBody>
          <a:bodyPr/>
          <a:lstStyle/>
          <a:p>
            <a:fld id="{C12DEA89-B92E-425F-B5A2-DDBA9B7FAB8C}" type="slidenum">
              <a:rPr lang="en-US" smtClean="0"/>
              <a:t>2</a:t>
            </a:fld>
            <a:endParaRPr lang="en-US"/>
          </a:p>
        </p:txBody>
      </p:sp>
    </p:spTree>
    <p:extLst>
      <p:ext uri="{BB962C8B-B14F-4D97-AF65-F5344CB8AC3E}">
        <p14:creationId xmlns:p14="http://schemas.microsoft.com/office/powerpoint/2010/main" val="281934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Alright. If you all wouldn’t mind answering- how many of you got a C in any class in college?</a:t>
            </a:r>
          </a:p>
          <a:p>
            <a:r>
              <a:rPr lang="en-US"/>
              <a:t>Continue with 'f', 'deadline', grants.</a:t>
            </a:r>
          </a:p>
          <a:p>
            <a:endParaRPr lang="en-US"/>
          </a:p>
          <a:p>
            <a:r>
              <a:rPr lang="en-US"/>
              <a:t>…</a:t>
            </a:r>
          </a:p>
          <a:p>
            <a:endParaRPr lang="en-US"/>
          </a:p>
          <a:p>
            <a:r>
              <a:rPr lang="en-US"/>
              <a:t>Yeah, I feel that. Actually, let me introduce myself again. I’m Mannie Ramirez. The IE is important, not Y. Because the red sox suck. Apparently he actually retired back in 2011, I didn’t know because baseball is super boring, I don’t know why anyone would watch it when there’s soccer. Oh, another important part- I’m a professional failure. I’m a teacher, not a research scientist, so I’m a failure. I didn’t have grandkids for mom, so I’m a failure. Oh, by the way, all of you are failures too.</a:t>
            </a:r>
          </a:p>
          <a:p>
            <a:endParaRPr lang="en-US"/>
          </a:p>
          <a:p>
            <a:r>
              <a:rPr lang="en-US"/>
              <a:t>So I’m going to call on some of you to tell me how you’re a failure. … At least, I would if I had time for active learning. </a:t>
            </a:r>
          </a:p>
          <a:p>
            <a:endParaRPr lang="en-US"/>
          </a:p>
          <a:p>
            <a:r>
              <a:rPr lang="en-US"/>
              <a:t>At this point I’m guessing you’re feeling some emotions. Probably confusion. Anger, flustered, sad, hurt. And indulge me. Take a second to savor that feeling.</a:t>
            </a:r>
          </a:p>
          <a:p>
            <a:endParaRPr lang="en-US"/>
          </a:p>
          <a:p>
            <a:r>
              <a:rPr lang="en-US"/>
              <a:t>Because that is what your students are feeling. When they’re in class and can’t understand something no matter how many times they try. When they’re in group work and everyone but them has figured it out. When you call on them in class and they don't know the answer. </a:t>
            </a:r>
          </a:p>
          <a:p>
            <a:endParaRPr lang="en-US"/>
          </a:p>
          <a:p>
            <a:r>
              <a:rPr lang="en-US"/>
              <a:t>So, I’ve been doing this the upcoming activity for years with my students, but I’ve never shared it before, and that means I just made this talk. </a:t>
            </a:r>
          </a:p>
          <a:p>
            <a:endParaRPr lang="en-US"/>
          </a:p>
          <a:p>
            <a:r>
              <a:rPr lang="en-US"/>
              <a:t>Usually I don’t write my talks down, and I never really practice them. I perform best off-the-cuff. </a:t>
            </a:r>
          </a:p>
          <a:p>
            <a:endParaRPr lang="en-US"/>
          </a:p>
          <a:p>
            <a:r>
              <a:rPr lang="en-US"/>
              <a:t>But I did for this one, because I know this part would be hard and might make me choke up on stage. Because what started this activity, what eventually led me to giving this talk, is a memory. I remember a little over two decades ago, and I was sitting in algebra, and my teacher asked me a super basic math question. I can't remember if it was division or multiplication. I gave the wrong answer. And then my mind blanked. And she came back to me 3 minutes later to ask if I had figured it out, and I hadn’t. And again, three minutes later, I was terrified. My chest got tight, my throat hurt, and I was dying in front of the rest of my class. </a:t>
            </a:r>
          </a:p>
          <a:p>
            <a:endParaRPr lang="en-US"/>
          </a:p>
          <a:p>
            <a:r>
              <a:rPr lang="en-US"/>
              <a:t>I wrote the talk down because at this point I might need to read it to you all, because I've never shared this memory, and I didn’t know how I'd react.</a:t>
            </a:r>
          </a:p>
          <a:p>
            <a:endParaRPr lang="en-US"/>
          </a:p>
          <a:p>
            <a:r>
              <a:rPr lang="en-US"/>
              <a:t>Over two decades later I still physically cringe when this memory </a:t>
            </a:r>
            <a:r>
              <a:rPr lang="en-US" err="1"/>
              <a:t>jumpscares</a:t>
            </a:r>
            <a:r>
              <a:rPr lang="en-US"/>
              <a:t> me. It makes me want to cry. </a:t>
            </a:r>
          </a:p>
          <a:p>
            <a:r>
              <a:rPr lang="en-US"/>
              <a:t>And now, two decades later, as an educator, I can’t help but think- how the hell did they expect me to learn when I was experiencing all that?</a:t>
            </a:r>
          </a:p>
          <a:p>
            <a:endParaRPr lang="en-US"/>
          </a:p>
          <a:p>
            <a:r>
              <a:rPr lang="en-US"/>
              <a:t>This part is also tough because probably hurt a lot of you, and I’m so sorry I did. The BLC is the highlight of my year and I adore you all. But I need those feelings fresh, I need you to remember what it was like, because it’s why my talk is important. Because your students are having these feelings, and they learn so much better without them.</a:t>
            </a:r>
          </a:p>
          <a:p>
            <a:endParaRPr lang="en-US"/>
          </a:p>
          <a:p>
            <a:r>
              <a:rPr lang="en-US"/>
              <a:t>But failure is important. Failure is how we learn. Failure, or the wrong answer, makes our brain cling to the correct answer. We're a societal species. If we have the wrong answer again, we might be kicked out and on our own. We cling to what we didn't know, even more than what we got correct. </a:t>
            </a:r>
          </a:p>
          <a:p>
            <a:endParaRPr lang="en-US"/>
          </a:p>
          <a:p>
            <a:r>
              <a:rPr lang="en-US"/>
              <a:t>Second- science is failure. Something doesn't work and we ask why. We try something, and it doesn't work, and we try something new. </a:t>
            </a:r>
          </a:p>
          <a:p>
            <a:endParaRPr lang="en-US"/>
          </a:p>
          <a:p>
            <a:r>
              <a:rPr lang="en-US"/>
              <a:t>It's called research. If it worked the first time, we'd call it search. And we'd all be out of jobs. And it would be so boring knowing everything. </a:t>
            </a:r>
          </a:p>
        </p:txBody>
      </p:sp>
      <p:sp>
        <p:nvSpPr>
          <p:cNvPr id="4" name="Slide Number Placeholder 3"/>
          <p:cNvSpPr>
            <a:spLocks noGrp="1"/>
          </p:cNvSpPr>
          <p:nvPr>
            <p:ph type="sldNum" sz="quarter" idx="5"/>
          </p:nvPr>
        </p:nvSpPr>
        <p:spPr/>
        <p:txBody>
          <a:bodyPr/>
          <a:lstStyle/>
          <a:p>
            <a:fld id="{C12DEA89-B92E-425F-B5A2-DDBA9B7FAB8C}" type="slidenum">
              <a:rPr lang="en-US" smtClean="0"/>
              <a:t>3</a:t>
            </a:fld>
            <a:endParaRPr lang="en-US"/>
          </a:p>
        </p:txBody>
      </p:sp>
    </p:spTree>
    <p:extLst>
      <p:ext uri="{BB962C8B-B14F-4D97-AF65-F5344CB8AC3E}">
        <p14:creationId xmlns:p14="http://schemas.microsoft.com/office/powerpoint/2010/main" val="90426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D3E61-55FC-5893-F598-CC1B904D1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95D44-CF0E-56CB-9D31-814716B076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7312A3-8AF8-65B5-025F-12BC50B94E8F}"/>
              </a:ext>
            </a:extLst>
          </p:cNvPr>
          <p:cNvSpPr>
            <a:spLocks noGrp="1"/>
          </p:cNvSpPr>
          <p:nvPr>
            <p:ph type="body" idx="1"/>
          </p:nvPr>
        </p:nvSpPr>
        <p:spPr/>
        <p:txBody>
          <a:bodyPr/>
          <a:lstStyle/>
          <a:p>
            <a:r>
              <a:rPr lang="en-US"/>
              <a:t>Here’s the full title of my talk. Fail in front of your students. Humanizing the biology classroom through vulnerability. Why are those two terms important? We’re scientists. We deal with facts. Not squishy fluffy liberal arts ideas like ‘humanizing’ or ‘vulnerability’. So why do I even have them here? Because, if you’re not, your students aren’t learning as much as they could.</a:t>
            </a:r>
          </a:p>
        </p:txBody>
      </p:sp>
      <p:sp>
        <p:nvSpPr>
          <p:cNvPr id="4" name="Slide Number Placeholder 3">
            <a:extLst>
              <a:ext uri="{FF2B5EF4-FFF2-40B4-BE49-F238E27FC236}">
                <a16:creationId xmlns:a16="http://schemas.microsoft.com/office/drawing/2014/main" id="{CE5112AF-37F9-7C94-3570-BA13261483C1}"/>
              </a:ext>
            </a:extLst>
          </p:cNvPr>
          <p:cNvSpPr>
            <a:spLocks noGrp="1"/>
          </p:cNvSpPr>
          <p:nvPr>
            <p:ph type="sldNum" sz="quarter" idx="5"/>
          </p:nvPr>
        </p:nvSpPr>
        <p:spPr/>
        <p:txBody>
          <a:bodyPr/>
          <a:lstStyle/>
          <a:p>
            <a:fld id="{C12DEA89-B92E-425F-B5A2-DDBA9B7FAB8C}" type="slidenum">
              <a:rPr lang="en-US" smtClean="0"/>
              <a:t>4</a:t>
            </a:fld>
            <a:endParaRPr lang="en-US"/>
          </a:p>
        </p:txBody>
      </p:sp>
    </p:spTree>
    <p:extLst>
      <p:ext uri="{BB962C8B-B14F-4D97-AF65-F5344CB8AC3E}">
        <p14:creationId xmlns:p14="http://schemas.microsoft.com/office/powerpoint/2010/main" val="166754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We're all humans. If you're secretly a lizard person like the conspiracy theory, please keep that to yourself. But we're certainly not robots. And I assure you, AI will not take over teaching- but that's the talk I gave last week. </a:t>
            </a:r>
          </a:p>
          <a:p>
            <a:endParaRPr lang="en-US">
              <a:latin typeface="Calibri"/>
              <a:ea typeface="Calibri"/>
              <a:cs typeface="Calibri"/>
            </a:endParaRPr>
          </a:p>
          <a:p>
            <a:r>
              <a:rPr lang="en-US">
                <a:latin typeface="Calibri"/>
                <a:ea typeface="Calibri"/>
                <a:cs typeface="Calibri"/>
              </a:rPr>
              <a:t>Since we’re human, we have to get rid of a very persistent myth- the perfect professor myth.</a:t>
            </a:r>
          </a:p>
          <a:p>
            <a:endParaRPr lang="en-US">
              <a:latin typeface="Calibri"/>
              <a:ea typeface="Calibri"/>
              <a:cs typeface="Calibri"/>
            </a:endParaRPr>
          </a:p>
          <a:p>
            <a:r>
              <a:rPr lang="en-US">
                <a:latin typeface="Calibri"/>
                <a:ea typeface="Calibri"/>
                <a:cs typeface="Calibri"/>
              </a:rPr>
              <a:t>Go over points, figure. </a:t>
            </a:r>
          </a:p>
        </p:txBody>
      </p:sp>
      <p:sp>
        <p:nvSpPr>
          <p:cNvPr id="4" name="Slide Number Placeholder 3"/>
          <p:cNvSpPr>
            <a:spLocks noGrp="1"/>
          </p:cNvSpPr>
          <p:nvPr>
            <p:ph type="sldNum" sz="quarter" idx="5"/>
          </p:nvPr>
        </p:nvSpPr>
        <p:spPr/>
        <p:txBody>
          <a:bodyPr/>
          <a:lstStyle/>
          <a:p>
            <a:fld id="{C12DEA89-B92E-425F-B5A2-DDBA9B7FAB8C}" type="slidenum">
              <a:rPr lang="en-US" smtClean="0"/>
              <a:t>5</a:t>
            </a:fld>
            <a:endParaRPr lang="en-US"/>
          </a:p>
        </p:txBody>
      </p:sp>
    </p:spTree>
    <p:extLst>
      <p:ext uri="{BB962C8B-B14F-4D97-AF65-F5344CB8AC3E}">
        <p14:creationId xmlns:p14="http://schemas.microsoft.com/office/powerpoint/2010/main" val="3999706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One of the tough parts about humanizing us- we have knowledge gaps. But we're masters at hiding it. </a:t>
            </a:r>
          </a:p>
          <a:p>
            <a:endParaRPr lang="en-US">
              <a:latin typeface="Calibri"/>
              <a:ea typeface="Calibri"/>
              <a:cs typeface="Calibri"/>
            </a:endParaRPr>
          </a:p>
          <a:p>
            <a:r>
              <a:rPr lang="en-US">
                <a:latin typeface="Calibri"/>
                <a:ea typeface="Calibri"/>
                <a:cs typeface="Calibri"/>
              </a:rPr>
              <a:t>Go over points</a:t>
            </a:r>
            <a:endParaRPr lang="en-US"/>
          </a:p>
          <a:p>
            <a:endParaRPr lang="en-US">
              <a:latin typeface="Calibri"/>
              <a:ea typeface="Calibri"/>
              <a:cs typeface="Calibri"/>
            </a:endParaRPr>
          </a:p>
          <a:p>
            <a:r>
              <a:rPr lang="en-US">
                <a:latin typeface="Calibri"/>
                <a:ea typeface="Calibri"/>
                <a:cs typeface="Calibri"/>
              </a:rPr>
              <a:t>Figure- Don't have time to read it, brief explanation. In PPT for them to reference. </a:t>
            </a:r>
          </a:p>
        </p:txBody>
      </p:sp>
      <p:sp>
        <p:nvSpPr>
          <p:cNvPr id="4" name="Slide Number Placeholder 3"/>
          <p:cNvSpPr>
            <a:spLocks noGrp="1"/>
          </p:cNvSpPr>
          <p:nvPr>
            <p:ph type="sldNum" sz="quarter" idx="5"/>
          </p:nvPr>
        </p:nvSpPr>
        <p:spPr/>
        <p:txBody>
          <a:bodyPr/>
          <a:lstStyle/>
          <a:p>
            <a:fld id="{C12DEA89-B92E-425F-B5A2-DDBA9B7FAB8C}" type="slidenum">
              <a:rPr lang="en-US" smtClean="0"/>
              <a:t>6</a:t>
            </a:fld>
            <a:endParaRPr lang="en-US"/>
          </a:p>
        </p:txBody>
      </p:sp>
    </p:spTree>
    <p:extLst>
      <p:ext uri="{BB962C8B-B14F-4D97-AF65-F5344CB8AC3E}">
        <p14:creationId xmlns:p14="http://schemas.microsoft.com/office/powerpoint/2010/main" val="1206674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Get rid of the ‘perfect professor’ myth. Show our knowledge gaps.</a:t>
            </a:r>
          </a:p>
          <a:p>
            <a:endParaRPr lang="en-US">
              <a:latin typeface="Calibri"/>
              <a:ea typeface="Calibri"/>
              <a:cs typeface="Calibri"/>
            </a:endParaRPr>
          </a:p>
          <a:p>
            <a:r>
              <a:rPr lang="en-US">
                <a:latin typeface="Calibri"/>
                <a:ea typeface="Calibri"/>
                <a:cs typeface="Calibri"/>
              </a:rPr>
              <a:t>Humanizing means our students see we aren't some unachievable god of knowledge. They realize that we're like them. We're addressing imposter syndrome- we, like them, struggle. We make mistakes. Sometimes, we fail. BUT WE STILL BELONG HERE.</a:t>
            </a:r>
          </a:p>
          <a:p>
            <a:endParaRPr lang="en-US">
              <a:latin typeface="Calibri"/>
              <a:ea typeface="Calibri"/>
              <a:cs typeface="Calibri"/>
            </a:endParaRPr>
          </a:p>
          <a:p>
            <a:r>
              <a:rPr lang="en-US">
                <a:latin typeface="Calibri"/>
                <a:ea typeface="Calibri"/>
                <a:cs typeface="Calibri"/>
              </a:rPr>
              <a:t>This leads to students being more wiling to talk with us, to engage with the material, to be wrong. They become risk takers. That growth mindset. </a:t>
            </a:r>
          </a:p>
          <a:p>
            <a:endParaRPr lang="en-US">
              <a:latin typeface="Calibri"/>
              <a:ea typeface="Calibri"/>
              <a:cs typeface="Calibri"/>
            </a:endParaRPr>
          </a:p>
          <a:p>
            <a:r>
              <a:rPr lang="en-US">
                <a:latin typeface="Calibri"/>
                <a:ea typeface="Calibri"/>
                <a:cs typeface="Calibri"/>
              </a:rPr>
              <a:t>And most important- the fear response is gone. They're not in algebra, frozen, terrified because they're going to be called on again in another three minutes. </a:t>
            </a:r>
          </a:p>
        </p:txBody>
      </p:sp>
      <p:sp>
        <p:nvSpPr>
          <p:cNvPr id="4" name="Slide Number Placeholder 3"/>
          <p:cNvSpPr>
            <a:spLocks noGrp="1"/>
          </p:cNvSpPr>
          <p:nvPr>
            <p:ph type="sldNum" sz="quarter" idx="5"/>
          </p:nvPr>
        </p:nvSpPr>
        <p:spPr/>
        <p:txBody>
          <a:bodyPr/>
          <a:lstStyle/>
          <a:p>
            <a:fld id="{C12DEA89-B92E-425F-B5A2-DDBA9B7FAB8C}" type="slidenum">
              <a:rPr lang="en-US" smtClean="0"/>
              <a:t>7</a:t>
            </a:fld>
            <a:endParaRPr lang="en-US"/>
          </a:p>
        </p:txBody>
      </p:sp>
    </p:spTree>
    <p:extLst>
      <p:ext uri="{BB962C8B-B14F-4D97-AF65-F5344CB8AC3E}">
        <p14:creationId xmlns:p14="http://schemas.microsoft.com/office/powerpoint/2010/main" val="4096267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Actual in-class technique:</a:t>
            </a:r>
          </a:p>
          <a:p>
            <a:endParaRPr lang="en-US">
              <a:latin typeface="Calibri"/>
              <a:ea typeface="Calibri"/>
              <a:cs typeface="Calibri"/>
            </a:endParaRPr>
          </a:p>
          <a:p>
            <a:r>
              <a:rPr lang="en-US">
                <a:latin typeface="Calibri"/>
                <a:ea typeface="Calibri"/>
                <a:cs typeface="Calibri"/>
              </a:rPr>
              <a:t>Great non-</a:t>
            </a:r>
            <a:r>
              <a:rPr lang="en-US" err="1">
                <a:latin typeface="Calibri"/>
                <a:ea typeface="Calibri"/>
                <a:cs typeface="Calibri"/>
              </a:rPr>
              <a:t>cliker</a:t>
            </a:r>
            <a:r>
              <a:rPr lang="en-US">
                <a:latin typeface="Calibri"/>
                <a:ea typeface="Calibri"/>
                <a:cs typeface="Calibri"/>
              </a:rPr>
              <a:t>/tech poll technique:</a:t>
            </a:r>
            <a:endParaRPr lang="en-US"/>
          </a:p>
          <a:p>
            <a:endParaRPr lang="en-US">
              <a:latin typeface="Calibri"/>
              <a:ea typeface="Calibri"/>
              <a:cs typeface="Calibri"/>
            </a:endParaRPr>
          </a:p>
          <a:p>
            <a:r>
              <a:rPr lang="en-US">
                <a:latin typeface="Calibri"/>
                <a:ea typeface="Calibri"/>
                <a:cs typeface="Calibri"/>
              </a:rPr>
              <a:t>Hand open- Ellipse</a:t>
            </a:r>
            <a:endParaRPr lang="en-US"/>
          </a:p>
          <a:p>
            <a:endParaRPr lang="en-US">
              <a:latin typeface="Calibri"/>
              <a:ea typeface="Calibri"/>
              <a:cs typeface="Calibri"/>
            </a:endParaRPr>
          </a:p>
          <a:p>
            <a:r>
              <a:rPr lang="en-US">
                <a:latin typeface="Calibri"/>
                <a:ea typeface="Calibri"/>
                <a:cs typeface="Calibri"/>
              </a:rPr>
              <a:t>Hand closed- circle</a:t>
            </a:r>
          </a:p>
          <a:p>
            <a:endParaRPr lang="en-US">
              <a:latin typeface="Calibri"/>
              <a:ea typeface="Calibri"/>
              <a:cs typeface="Calibri"/>
            </a:endParaRPr>
          </a:p>
          <a:p>
            <a:r>
              <a:rPr lang="en-US">
                <a:latin typeface="Calibri"/>
                <a:ea typeface="Calibri"/>
                <a:cs typeface="Calibri"/>
              </a:rPr>
              <a:t>(audience dependent). </a:t>
            </a:r>
          </a:p>
          <a:p>
            <a:endParaRPr lang="en-US">
              <a:latin typeface="Calibri"/>
              <a:ea typeface="Calibri"/>
              <a:cs typeface="Calibri"/>
            </a:endParaRPr>
          </a:p>
          <a:p>
            <a:r>
              <a:rPr lang="en-US">
                <a:latin typeface="Calibri"/>
                <a:ea typeface="Calibri"/>
                <a:cs typeface="Calibri"/>
              </a:rPr>
              <a:t>100% of my students get this wrong. They think we go around in an oval. Isn't that silly? Our orbit isn't a perfect circle, but it's closer than an oval. </a:t>
            </a:r>
          </a:p>
          <a:p>
            <a:endParaRPr lang="en-US">
              <a:latin typeface="Calibri"/>
              <a:ea typeface="Calibri"/>
              <a:cs typeface="Calibri"/>
            </a:endParaRPr>
          </a:p>
          <a:p>
            <a:r>
              <a:rPr lang="en-US">
                <a:latin typeface="Calibri"/>
                <a:ea typeface="Calibri"/>
                <a:cs typeface="Calibri"/>
              </a:rPr>
              <a:t>And then they think we orbit the sun. Isn't that absurd? We orbit the </a:t>
            </a:r>
            <a:r>
              <a:rPr lang="en-US"/>
              <a:t>Barycenter</a:t>
            </a:r>
            <a:endParaRPr lang="en-US">
              <a:latin typeface="Calibri"/>
              <a:ea typeface="Calibri"/>
              <a:cs typeface="Calibri"/>
            </a:endParaRPr>
          </a:p>
          <a:p>
            <a:endParaRPr lang="en-US">
              <a:latin typeface="Calibri"/>
              <a:ea typeface="Calibri"/>
              <a:cs typeface="Calibri"/>
            </a:endParaRPr>
          </a:p>
          <a:p>
            <a:r>
              <a:rPr lang="en-US">
                <a:latin typeface="Calibri"/>
                <a:ea typeface="Calibri"/>
                <a:cs typeface="Calibri"/>
              </a:rPr>
              <a:t>Oh, that's wrong too. We don't orbit- we don't make circles. We're more like corkscrewing through space, because the sun is moving too. </a:t>
            </a:r>
          </a:p>
          <a:p>
            <a:endParaRPr lang="en-US">
              <a:latin typeface="Calibri"/>
              <a:ea typeface="Calibri"/>
              <a:cs typeface="Calibri"/>
            </a:endParaRPr>
          </a:p>
          <a:p>
            <a:r>
              <a:rPr lang="en-US">
                <a:latin typeface="Calibri"/>
                <a:ea typeface="Calibri"/>
                <a:cs typeface="Calibri"/>
              </a:rPr>
              <a:t>If time- 'volume' of box example. Car gas vs gas.</a:t>
            </a:r>
          </a:p>
        </p:txBody>
      </p:sp>
      <p:sp>
        <p:nvSpPr>
          <p:cNvPr id="4" name="Slide Number Placeholder 3"/>
          <p:cNvSpPr>
            <a:spLocks noGrp="1"/>
          </p:cNvSpPr>
          <p:nvPr>
            <p:ph type="sldNum" sz="quarter" idx="5"/>
          </p:nvPr>
        </p:nvSpPr>
        <p:spPr/>
        <p:txBody>
          <a:bodyPr/>
          <a:lstStyle/>
          <a:p>
            <a:fld id="{C12DEA89-B92E-425F-B5A2-DDBA9B7FAB8C}" type="slidenum">
              <a:rPr lang="en-US" smtClean="0"/>
              <a:t>8</a:t>
            </a:fld>
            <a:endParaRPr lang="en-US"/>
          </a:p>
        </p:txBody>
      </p:sp>
    </p:spTree>
    <p:extLst>
      <p:ext uri="{BB962C8B-B14F-4D97-AF65-F5344CB8AC3E}">
        <p14:creationId xmlns:p14="http://schemas.microsoft.com/office/powerpoint/2010/main" val="258331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We all have misconceptions – even us, expert learners.</a:t>
            </a:r>
          </a:p>
          <a:p>
            <a:endParaRPr lang="en-US">
              <a:latin typeface="Calibri"/>
              <a:ea typeface="Calibri"/>
              <a:cs typeface="Calibri"/>
            </a:endParaRPr>
          </a:p>
          <a:p>
            <a:r>
              <a:rPr lang="en-US">
                <a:latin typeface="Calibri"/>
                <a:ea typeface="Calibri"/>
                <a:cs typeface="Calibri"/>
              </a:rPr>
              <a:t>Danger of misconceptions. </a:t>
            </a:r>
          </a:p>
          <a:p>
            <a:endParaRPr lang="en-US">
              <a:latin typeface="Calibri"/>
              <a:ea typeface="Calibri"/>
              <a:cs typeface="Calibri"/>
            </a:endParaRPr>
          </a:p>
          <a:p>
            <a:r>
              <a:rPr lang="en-US">
                <a:latin typeface="Calibri"/>
                <a:ea typeface="Calibri"/>
                <a:cs typeface="Calibri"/>
              </a:rPr>
              <a:t>How to assuage misconceptions. </a:t>
            </a:r>
          </a:p>
          <a:p>
            <a:endParaRPr lang="en-US">
              <a:latin typeface="Calibri"/>
              <a:ea typeface="Calibri"/>
              <a:cs typeface="Calibri"/>
            </a:endParaRPr>
          </a:p>
          <a:p>
            <a:r>
              <a:rPr lang="en-US">
                <a:latin typeface="Calibri"/>
                <a:ea typeface="Calibri"/>
                <a:cs typeface="Calibri"/>
              </a:rPr>
              <a:t>Mine- taut vs taunt; how to say 'matinee'; thought beaver wasn't a fish. (that's another lecture). </a:t>
            </a:r>
          </a:p>
        </p:txBody>
      </p:sp>
      <p:sp>
        <p:nvSpPr>
          <p:cNvPr id="4" name="Slide Number Placeholder 3"/>
          <p:cNvSpPr>
            <a:spLocks noGrp="1"/>
          </p:cNvSpPr>
          <p:nvPr>
            <p:ph type="sldNum" sz="quarter" idx="5"/>
          </p:nvPr>
        </p:nvSpPr>
        <p:spPr/>
        <p:txBody>
          <a:bodyPr/>
          <a:lstStyle/>
          <a:p>
            <a:fld id="{C12DEA89-B92E-425F-B5A2-DDBA9B7FAB8C}" type="slidenum">
              <a:rPr lang="en-US" smtClean="0"/>
              <a:t>9</a:t>
            </a:fld>
            <a:endParaRPr lang="en-US"/>
          </a:p>
        </p:txBody>
      </p:sp>
    </p:spTree>
    <p:extLst>
      <p:ext uri="{BB962C8B-B14F-4D97-AF65-F5344CB8AC3E}">
        <p14:creationId xmlns:p14="http://schemas.microsoft.com/office/powerpoint/2010/main" val="234173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BE13D3-72AD-4A46-9233-C4350ECC3833}" type="datetimeFigureOut">
              <a:rPr lang="en-US" smtClean="0"/>
              <a:t>4/12/2025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B7AAA2E4-F6DC-456E-86B7-A9598B0986EF}" type="slidenum">
              <a:rPr lang="en-US" smtClean="0"/>
              <a:t>‹#›</a:t>
            </a:fld>
            <a:endParaRPr lang="en-US"/>
          </a:p>
        </p:txBody>
      </p:sp>
    </p:spTree>
    <p:extLst>
      <p:ext uri="{BB962C8B-B14F-4D97-AF65-F5344CB8AC3E}">
        <p14:creationId xmlns:p14="http://schemas.microsoft.com/office/powerpoint/2010/main" val="602913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E13D3-72AD-4A46-9233-C4350ECC3833}"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AA2E4-F6DC-456E-86B7-A9598B0986EF}" type="slidenum">
              <a:rPr lang="en-US" smtClean="0"/>
              <a:t>‹#›</a:t>
            </a:fld>
            <a:endParaRPr lang="en-US"/>
          </a:p>
        </p:txBody>
      </p:sp>
    </p:spTree>
    <p:extLst>
      <p:ext uri="{BB962C8B-B14F-4D97-AF65-F5344CB8AC3E}">
        <p14:creationId xmlns:p14="http://schemas.microsoft.com/office/powerpoint/2010/main" val="95606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E13D3-72AD-4A46-9233-C4350ECC3833}"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AA2E4-F6DC-456E-86B7-A9598B0986EF}" type="slidenum">
              <a:rPr lang="en-US" smtClean="0"/>
              <a:t>‹#›</a:t>
            </a:fld>
            <a:endParaRPr lang="en-US"/>
          </a:p>
        </p:txBody>
      </p:sp>
    </p:spTree>
    <p:extLst>
      <p:ext uri="{BB962C8B-B14F-4D97-AF65-F5344CB8AC3E}">
        <p14:creationId xmlns:p14="http://schemas.microsoft.com/office/powerpoint/2010/main" val="2168079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E13D3-72AD-4A46-9233-C4350ECC3833}"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AA2E4-F6DC-456E-86B7-A9598B0986EF}" type="slidenum">
              <a:rPr lang="en-US" smtClean="0"/>
              <a:t>‹#›</a:t>
            </a:fld>
            <a:endParaRPr lang="en-US"/>
          </a:p>
        </p:txBody>
      </p:sp>
    </p:spTree>
    <p:extLst>
      <p:ext uri="{BB962C8B-B14F-4D97-AF65-F5344CB8AC3E}">
        <p14:creationId xmlns:p14="http://schemas.microsoft.com/office/powerpoint/2010/main" val="1248519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E13D3-72AD-4A46-9233-C4350ECC3833}"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AA2E4-F6DC-456E-86B7-A9598B0986EF}" type="slidenum">
              <a:rPr lang="en-US" smtClean="0"/>
              <a:t>‹#›</a:t>
            </a:fld>
            <a:endParaRPr lang="en-US"/>
          </a:p>
        </p:txBody>
      </p:sp>
    </p:spTree>
    <p:extLst>
      <p:ext uri="{BB962C8B-B14F-4D97-AF65-F5344CB8AC3E}">
        <p14:creationId xmlns:p14="http://schemas.microsoft.com/office/powerpoint/2010/main" val="3280391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E13D3-72AD-4A46-9233-C4350ECC3833}"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AA2E4-F6DC-456E-86B7-A9598B0986EF}" type="slidenum">
              <a:rPr lang="en-US" smtClean="0"/>
              <a:t>‹#›</a:t>
            </a:fld>
            <a:endParaRPr lang="en-US"/>
          </a:p>
        </p:txBody>
      </p:sp>
    </p:spTree>
    <p:extLst>
      <p:ext uri="{BB962C8B-B14F-4D97-AF65-F5344CB8AC3E}">
        <p14:creationId xmlns:p14="http://schemas.microsoft.com/office/powerpoint/2010/main" val="976360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E13D3-72AD-4A46-9233-C4350ECC3833}"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AA2E4-F6DC-456E-86B7-A9598B0986EF}" type="slidenum">
              <a:rPr lang="en-US" smtClean="0"/>
              <a:t>‹#›</a:t>
            </a:fld>
            <a:endParaRPr lang="en-US"/>
          </a:p>
        </p:txBody>
      </p:sp>
    </p:spTree>
    <p:extLst>
      <p:ext uri="{BB962C8B-B14F-4D97-AF65-F5344CB8AC3E}">
        <p14:creationId xmlns:p14="http://schemas.microsoft.com/office/powerpoint/2010/main" val="2368141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E13D3-72AD-4A46-9233-C4350ECC3833}"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AA2E4-F6DC-456E-86B7-A9598B0986EF}" type="slidenum">
              <a:rPr lang="en-US" smtClean="0"/>
              <a:t>‹#›</a:t>
            </a:fld>
            <a:endParaRPr lang="en-US"/>
          </a:p>
        </p:txBody>
      </p:sp>
    </p:spTree>
    <p:extLst>
      <p:ext uri="{BB962C8B-B14F-4D97-AF65-F5344CB8AC3E}">
        <p14:creationId xmlns:p14="http://schemas.microsoft.com/office/powerpoint/2010/main" val="3004727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E13D3-72AD-4A46-9233-C4350ECC3833}"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AA2E4-F6DC-456E-86B7-A9598B0986EF}" type="slidenum">
              <a:rPr lang="en-US" smtClean="0"/>
              <a:t>‹#›</a:t>
            </a:fld>
            <a:endParaRPr lang="en-US"/>
          </a:p>
        </p:txBody>
      </p:sp>
    </p:spTree>
    <p:extLst>
      <p:ext uri="{BB962C8B-B14F-4D97-AF65-F5344CB8AC3E}">
        <p14:creationId xmlns:p14="http://schemas.microsoft.com/office/powerpoint/2010/main" val="63425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E13D3-72AD-4A46-9233-C4350ECC3833}"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B7AAA2E4-F6DC-456E-86B7-A9598B0986EF}" type="slidenum">
              <a:rPr lang="en-US" smtClean="0"/>
              <a:t>‹#›</a:t>
            </a:fld>
            <a:endParaRPr lang="en-US"/>
          </a:p>
        </p:txBody>
      </p:sp>
    </p:spTree>
    <p:extLst>
      <p:ext uri="{BB962C8B-B14F-4D97-AF65-F5344CB8AC3E}">
        <p14:creationId xmlns:p14="http://schemas.microsoft.com/office/powerpoint/2010/main" val="132791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E13D3-72AD-4A46-9233-C4350ECC3833}"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AA2E4-F6DC-456E-86B7-A9598B0986EF}" type="slidenum">
              <a:rPr lang="en-US" smtClean="0"/>
              <a:t>‹#›</a:t>
            </a:fld>
            <a:endParaRPr lang="en-US"/>
          </a:p>
        </p:txBody>
      </p:sp>
    </p:spTree>
    <p:extLst>
      <p:ext uri="{BB962C8B-B14F-4D97-AF65-F5344CB8AC3E}">
        <p14:creationId xmlns:p14="http://schemas.microsoft.com/office/powerpoint/2010/main" val="3331312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BE13D3-72AD-4A46-9233-C4350ECC3833}"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AA2E4-F6DC-456E-86B7-A9598B0986EF}" type="slidenum">
              <a:rPr lang="en-US" smtClean="0"/>
              <a:t>‹#›</a:t>
            </a:fld>
            <a:endParaRPr lang="en-US"/>
          </a:p>
        </p:txBody>
      </p:sp>
    </p:spTree>
    <p:extLst>
      <p:ext uri="{BB962C8B-B14F-4D97-AF65-F5344CB8AC3E}">
        <p14:creationId xmlns:p14="http://schemas.microsoft.com/office/powerpoint/2010/main" val="3424997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BE13D3-72AD-4A46-9233-C4350ECC3833}" type="datetimeFigureOut">
              <a:rPr lang="en-US" smtClean="0"/>
              <a:t>4/12/2025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AAA2E4-F6DC-456E-86B7-A9598B0986EF}" type="slidenum">
              <a:rPr lang="en-US" smtClean="0"/>
              <a:t>‹#›</a:t>
            </a:fld>
            <a:endParaRPr lang="en-US"/>
          </a:p>
        </p:txBody>
      </p:sp>
    </p:spTree>
    <p:extLst>
      <p:ext uri="{BB962C8B-B14F-4D97-AF65-F5344CB8AC3E}">
        <p14:creationId xmlns:p14="http://schemas.microsoft.com/office/powerpoint/2010/main" val="165103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BE13D3-72AD-4A46-9233-C4350ECC3833}" type="datetimeFigureOut">
              <a:rPr lang="en-US" smtClean="0"/>
              <a:t>4/12/2025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AAA2E4-F6DC-456E-86B7-A9598B0986EF}" type="slidenum">
              <a:rPr lang="en-US" smtClean="0"/>
              <a:t>‹#›</a:t>
            </a:fld>
            <a:endParaRPr lang="en-US"/>
          </a:p>
        </p:txBody>
      </p:sp>
    </p:spTree>
    <p:extLst>
      <p:ext uri="{BB962C8B-B14F-4D97-AF65-F5344CB8AC3E}">
        <p14:creationId xmlns:p14="http://schemas.microsoft.com/office/powerpoint/2010/main" val="289656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E13D3-72AD-4A46-9233-C4350ECC3833}" type="datetimeFigureOut">
              <a:rPr lang="en-US" smtClean="0"/>
              <a:t>4/12/2025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AAA2E4-F6DC-456E-86B7-A9598B0986EF}" type="slidenum">
              <a:rPr lang="en-US" smtClean="0"/>
              <a:t>‹#›</a:t>
            </a:fld>
            <a:endParaRPr lang="en-US"/>
          </a:p>
        </p:txBody>
      </p:sp>
    </p:spTree>
    <p:extLst>
      <p:ext uri="{BB962C8B-B14F-4D97-AF65-F5344CB8AC3E}">
        <p14:creationId xmlns:p14="http://schemas.microsoft.com/office/powerpoint/2010/main" val="572330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E13D3-72AD-4A46-9233-C4350ECC3833}"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AA2E4-F6DC-456E-86B7-A9598B0986EF}" type="slidenum">
              <a:rPr lang="en-US" smtClean="0"/>
              <a:t>‹#›</a:t>
            </a:fld>
            <a:endParaRPr lang="en-US"/>
          </a:p>
        </p:txBody>
      </p:sp>
    </p:spTree>
    <p:extLst>
      <p:ext uri="{BB962C8B-B14F-4D97-AF65-F5344CB8AC3E}">
        <p14:creationId xmlns:p14="http://schemas.microsoft.com/office/powerpoint/2010/main" val="119316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E13D3-72AD-4A46-9233-C4350ECC3833}"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AA2E4-F6DC-456E-86B7-A9598B0986EF}" type="slidenum">
              <a:rPr lang="en-US" smtClean="0"/>
              <a:t>‹#›</a:t>
            </a:fld>
            <a:endParaRPr lang="en-US"/>
          </a:p>
        </p:txBody>
      </p:sp>
    </p:spTree>
    <p:extLst>
      <p:ext uri="{BB962C8B-B14F-4D97-AF65-F5344CB8AC3E}">
        <p14:creationId xmlns:p14="http://schemas.microsoft.com/office/powerpoint/2010/main" val="336668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BE13D3-72AD-4A46-9233-C4350ECC3833}" type="datetimeFigureOut">
              <a:rPr lang="en-US" smtClean="0"/>
              <a:t>4/12/2025</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AAA2E4-F6DC-456E-86B7-A9598B0986EF}" type="slidenum">
              <a:rPr lang="en-US" smtClean="0"/>
              <a:t>‹#›</a:t>
            </a:fld>
            <a:endParaRPr lang="en-US"/>
          </a:p>
        </p:txBody>
      </p:sp>
    </p:spTree>
    <p:extLst>
      <p:ext uri="{BB962C8B-B14F-4D97-AF65-F5344CB8AC3E}">
        <p14:creationId xmlns:p14="http://schemas.microsoft.com/office/powerpoint/2010/main" val="24083691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hyperlink" Target="https://doi.org/10.1187/cbe.17-06-0107" TargetMode="External"/><Relationship Id="rId3" Type="http://schemas.openxmlformats.org/officeDocument/2006/relationships/hyperlink" Target="https://doi.org/10.1177/1745691618804166" TargetMode="External"/><Relationship Id="rId7" Type="http://schemas.openxmlformats.org/officeDocument/2006/relationships/hyperlink" Target="https://doi.org/10.1080/03634523.2012.731513" TargetMode="External"/><Relationship Id="rId2" Type="http://schemas.openxmlformats.org/officeDocument/2006/relationships/hyperlink" Target="https://www.flickr.com/photos/sirenbrian/155160053" TargetMode="External"/><Relationship Id="rId1" Type="http://schemas.openxmlformats.org/officeDocument/2006/relationships/slideLayout" Target="../slideLayouts/slideLayout2.xml"/><Relationship Id="rId6" Type="http://schemas.openxmlformats.org/officeDocument/2006/relationships/hyperlink" Target="https://doi.org/10.1002/berj.4114" TargetMode="External"/><Relationship Id="rId5" Type="http://schemas.openxmlformats.org/officeDocument/2006/relationships/hyperlink" Target="https://doi.org/10.1187/cbe.16-08-0265" TargetMode="External"/><Relationship Id="rId4" Type="http://schemas.openxmlformats.org/officeDocument/2006/relationships/hyperlink" Target="https://xkcd.com/1053/"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spitzer.caltech.edu/image/ssc2006-05b-supersized-disk" TargetMode="External"/><Relationship Id="rId2" Type="http://schemas.openxmlformats.org/officeDocument/2006/relationships/hyperlink" Target="https://doi.org/10.1187/cbe.18-06-0108" TargetMode="External"/><Relationship Id="rId1" Type="http://schemas.openxmlformats.org/officeDocument/2006/relationships/slideLayout" Target="../slideLayouts/slideLayout2.xml"/><Relationship Id="rId6" Type="http://schemas.openxmlformats.org/officeDocument/2006/relationships/hyperlink" Target="https://doi.org/10.1177/1052562916647986" TargetMode="External"/><Relationship Id="rId5" Type="http://schemas.openxmlformats.org/officeDocument/2006/relationships/hyperlink" Target="https://doi.org/10.1080/00221546.2009.11779031" TargetMode="External"/><Relationship Id="rId4" Type="http://schemas.openxmlformats.org/officeDocument/2006/relationships/hyperlink" Target="https://science.gsfc.nasa.gov/691/JWSTSSS/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5530A-F15E-BA17-2F4A-49F0304EC3DF}"/>
            </a:ext>
          </a:extLst>
        </p:cNvPr>
        <p:cNvGrpSpPr/>
        <p:nvPr/>
      </p:nvGrpSpPr>
      <p:grpSpPr>
        <a:xfrm>
          <a:off x="0" y="0"/>
          <a:ext cx="0" cy="0"/>
          <a:chOff x="0" y="0"/>
          <a:chExt cx="0" cy="0"/>
        </a:xfrm>
      </p:grpSpPr>
      <p:pic>
        <p:nvPicPr>
          <p:cNvPr id="8" name="Picture 7" descr="A blue text on a white background&#10;&#10;AI-generated content may be incorrect.">
            <a:extLst>
              <a:ext uri="{FF2B5EF4-FFF2-40B4-BE49-F238E27FC236}">
                <a16:creationId xmlns:a16="http://schemas.microsoft.com/office/drawing/2014/main" id="{AD09247D-50A1-E5B7-D8E7-682745D77F50}"/>
              </a:ext>
            </a:extLst>
          </p:cNvPr>
          <p:cNvPicPr>
            <a:picLocks noChangeAspect="1"/>
          </p:cNvPicPr>
          <p:nvPr/>
        </p:nvPicPr>
        <p:blipFill>
          <a:blip r:embed="rId3"/>
          <a:stretch>
            <a:fillRect/>
          </a:stretch>
        </p:blipFill>
        <p:spPr>
          <a:xfrm>
            <a:off x="485775" y="1386417"/>
            <a:ext cx="11220450" cy="2667000"/>
          </a:xfrm>
          <a:prstGeom prst="rect">
            <a:avLst/>
          </a:prstGeom>
        </p:spPr>
      </p:pic>
      <p:sp>
        <p:nvSpPr>
          <p:cNvPr id="6" name="Subtitle 2">
            <a:extLst>
              <a:ext uri="{FF2B5EF4-FFF2-40B4-BE49-F238E27FC236}">
                <a16:creationId xmlns:a16="http://schemas.microsoft.com/office/drawing/2014/main" id="{3D49888B-8168-1314-446F-7F17F0EB4928}"/>
              </a:ext>
            </a:extLst>
          </p:cNvPr>
          <p:cNvSpPr txBox="1">
            <a:spLocks/>
          </p:cNvSpPr>
          <p:nvPr/>
        </p:nvSpPr>
        <p:spPr>
          <a:xfrm>
            <a:off x="4927012" y="5381529"/>
            <a:ext cx="6987645" cy="124542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spcBef>
                <a:spcPts val="0"/>
              </a:spcBef>
              <a:spcAft>
                <a:spcPts val="0"/>
              </a:spcAft>
            </a:pPr>
            <a:r>
              <a:rPr lang="en-US" sz="2800"/>
              <a:t>Dr. Mannie Ramirez</a:t>
            </a:r>
          </a:p>
          <a:p>
            <a:pPr>
              <a:spcBef>
                <a:spcPts val="0"/>
              </a:spcBef>
              <a:spcAft>
                <a:spcPts val="0"/>
              </a:spcAft>
            </a:pPr>
            <a:r>
              <a:rPr lang="en-US" sz="2800"/>
              <a:t>Forsyth Technical Community College</a:t>
            </a:r>
          </a:p>
          <a:p>
            <a:pPr>
              <a:spcBef>
                <a:spcPts val="0"/>
              </a:spcBef>
              <a:spcAft>
                <a:spcPts val="0"/>
              </a:spcAft>
            </a:pPr>
            <a:r>
              <a:rPr lang="en-US" sz="2800"/>
              <a:t>April 13</a:t>
            </a:r>
            <a:r>
              <a:rPr lang="en-US" sz="2800" baseline="30000"/>
              <a:t>th</a:t>
            </a:r>
            <a:r>
              <a:rPr lang="en-US" sz="2800"/>
              <a:t> - BLC 2025</a:t>
            </a:r>
          </a:p>
        </p:txBody>
      </p:sp>
    </p:spTree>
    <p:extLst>
      <p:ext uri="{BB962C8B-B14F-4D97-AF65-F5344CB8AC3E}">
        <p14:creationId xmlns:p14="http://schemas.microsoft.com/office/powerpoint/2010/main" val="2733337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79632-512C-5785-CA7E-884B3DBF88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A855B-D52D-008C-469D-7538DA9404EE}"/>
              </a:ext>
            </a:extLst>
          </p:cNvPr>
          <p:cNvSpPr>
            <a:spLocks noGrp="1"/>
          </p:cNvSpPr>
          <p:nvPr>
            <p:ph type="title"/>
          </p:nvPr>
        </p:nvSpPr>
        <p:spPr>
          <a:xfrm>
            <a:off x="147485" y="272122"/>
            <a:ext cx="11857702" cy="553064"/>
          </a:xfrm>
        </p:spPr>
        <p:txBody>
          <a:bodyPr>
            <a:normAutofit fontScale="90000"/>
          </a:bodyPr>
          <a:lstStyle/>
          <a:p>
            <a:r>
              <a:rPr lang="en-US"/>
              <a:t>Our solar system isn’t like that</a:t>
            </a:r>
            <a:br>
              <a:rPr lang="en-US"/>
            </a:br>
            <a:r>
              <a:rPr lang="en-US"/>
              <a:t>(but often looks like that)</a:t>
            </a:r>
          </a:p>
        </p:txBody>
      </p:sp>
      <p:pic>
        <p:nvPicPr>
          <p:cNvPr id="6" name="Picture 5" descr="A diagram of planets and moons&#10;&#10;AI-generated content may be incorrect.">
            <a:extLst>
              <a:ext uri="{FF2B5EF4-FFF2-40B4-BE49-F238E27FC236}">
                <a16:creationId xmlns:a16="http://schemas.microsoft.com/office/drawing/2014/main" id="{73917EF3-7EBD-811C-4E2B-EB1CD9987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982" y="1599502"/>
            <a:ext cx="9242673" cy="4816460"/>
          </a:xfrm>
          <a:prstGeom prst="rect">
            <a:avLst/>
          </a:prstGeom>
        </p:spPr>
      </p:pic>
      <p:pic>
        <p:nvPicPr>
          <p:cNvPr id="8" name="Picture 7" descr="A diagram of the solar system&#10;&#10;AI-generated content may be incorrect.">
            <a:extLst>
              <a:ext uri="{FF2B5EF4-FFF2-40B4-BE49-F238E27FC236}">
                <a16:creationId xmlns:a16="http://schemas.microsoft.com/office/drawing/2014/main" id="{CC9C4F80-E390-5B69-B35A-684F55466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4573" y="1201794"/>
            <a:ext cx="6824780" cy="5459823"/>
          </a:xfrm>
          <a:prstGeom prst="rect">
            <a:avLst/>
          </a:prstGeom>
        </p:spPr>
      </p:pic>
      <p:sp>
        <p:nvSpPr>
          <p:cNvPr id="7" name="TextBox 6">
            <a:extLst>
              <a:ext uri="{FF2B5EF4-FFF2-40B4-BE49-F238E27FC236}">
                <a16:creationId xmlns:a16="http://schemas.microsoft.com/office/drawing/2014/main" id="{44843D69-B80F-F6DE-5F1C-CEA5256F868F}"/>
              </a:ext>
            </a:extLst>
          </p:cNvPr>
          <p:cNvSpPr txBox="1"/>
          <p:nvPr/>
        </p:nvSpPr>
        <p:spPr>
          <a:xfrm>
            <a:off x="9730493" y="6421388"/>
            <a:ext cx="1539973" cy="307777"/>
          </a:xfrm>
          <a:prstGeom prst="rect">
            <a:avLst/>
          </a:prstGeom>
          <a:noFill/>
        </p:spPr>
        <p:txBody>
          <a:bodyPr wrap="none" lIns="91440" tIns="45720" rIns="91440" bIns="45720" rtlCol="0" anchor="t">
            <a:spAutoFit/>
          </a:bodyPr>
          <a:lstStyle/>
          <a:p>
            <a:r>
              <a:rPr lang="en-US" sz="1400"/>
              <a:t>Nasa, 2019 &amp; 2022</a:t>
            </a:r>
          </a:p>
        </p:txBody>
      </p:sp>
    </p:spTree>
    <p:extLst>
      <p:ext uri="{BB962C8B-B14F-4D97-AF65-F5344CB8AC3E}">
        <p14:creationId xmlns:p14="http://schemas.microsoft.com/office/powerpoint/2010/main" val="353734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65B5C0A7-50A5-11BC-A15C-7994AB2AE5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C9A0DA-095E-BFFF-B41D-89E66A6050BB}"/>
              </a:ext>
            </a:extLst>
          </p:cNvPr>
          <p:cNvSpPr>
            <a:spLocks noGrp="1"/>
          </p:cNvSpPr>
          <p:nvPr>
            <p:ph type="title"/>
          </p:nvPr>
        </p:nvSpPr>
        <p:spPr>
          <a:xfrm>
            <a:off x="5021035" y="103120"/>
            <a:ext cx="6481989" cy="965200"/>
          </a:xfrm>
        </p:spPr>
        <p:txBody>
          <a:bodyPr>
            <a:normAutofit fontScale="90000"/>
          </a:bodyPr>
          <a:lstStyle/>
          <a:p>
            <a:r>
              <a:rPr lang="en-US"/>
              <a:t>I’m Dr. Mannie Ramirez, and sometimes I fail</a:t>
            </a:r>
          </a:p>
        </p:txBody>
      </p:sp>
      <p:sp>
        <p:nvSpPr>
          <p:cNvPr id="3" name="Content Placeholder 2">
            <a:extLst>
              <a:ext uri="{FF2B5EF4-FFF2-40B4-BE49-F238E27FC236}">
                <a16:creationId xmlns:a16="http://schemas.microsoft.com/office/drawing/2014/main" id="{4CFC71B0-6771-9A14-BE1D-FCFD15619143}"/>
              </a:ext>
            </a:extLst>
          </p:cNvPr>
          <p:cNvSpPr>
            <a:spLocks noGrp="1"/>
          </p:cNvSpPr>
          <p:nvPr>
            <p:ph idx="1"/>
          </p:nvPr>
        </p:nvSpPr>
        <p:spPr>
          <a:xfrm>
            <a:off x="5021035" y="1371600"/>
            <a:ext cx="6743502" cy="5118409"/>
          </a:xfrm>
        </p:spPr>
        <p:txBody>
          <a:bodyPr>
            <a:noAutofit/>
          </a:bodyPr>
          <a:lstStyle/>
          <a:p>
            <a:pPr>
              <a:lnSpc>
                <a:spcPct val="90000"/>
              </a:lnSpc>
            </a:pPr>
            <a:r>
              <a:rPr lang="en-US" sz="2800"/>
              <a:t>I have a really bad attention span, so I might miss your raised hand</a:t>
            </a:r>
          </a:p>
          <a:p>
            <a:pPr>
              <a:lnSpc>
                <a:spcPct val="90000"/>
              </a:lnSpc>
            </a:pPr>
            <a:r>
              <a:rPr lang="en-US" sz="2800"/>
              <a:t>I may make grading mistakes. Please call me out on them!</a:t>
            </a:r>
          </a:p>
          <a:p>
            <a:pPr>
              <a:lnSpc>
                <a:spcPct val="90000"/>
              </a:lnSpc>
            </a:pPr>
            <a:r>
              <a:rPr lang="en-US" sz="2800"/>
              <a:t>Sometimes I miss an email. After 48 hours, please send one again. </a:t>
            </a:r>
          </a:p>
          <a:p>
            <a:pPr>
              <a:lnSpc>
                <a:spcPct val="90000"/>
              </a:lnSpc>
            </a:pPr>
            <a:r>
              <a:rPr lang="en-US" sz="2800"/>
              <a:t>I say the wrong thing sometimes- call me out on it!</a:t>
            </a:r>
          </a:p>
          <a:p>
            <a:pPr>
              <a:lnSpc>
                <a:spcPct val="90000"/>
              </a:lnSpc>
            </a:pPr>
            <a:r>
              <a:rPr lang="en-US" sz="2800"/>
              <a:t>And it’s okay if, sometimes, you fail too. </a:t>
            </a:r>
          </a:p>
          <a:p>
            <a:pPr marL="0" indent="0">
              <a:lnSpc>
                <a:spcPct val="90000"/>
              </a:lnSpc>
              <a:buNone/>
            </a:pPr>
            <a:endParaRPr lang="en-US" sz="2800"/>
          </a:p>
          <a:p>
            <a:pPr marL="0" indent="0" algn="ctr">
              <a:lnSpc>
                <a:spcPct val="90000"/>
              </a:lnSpc>
              <a:buNone/>
            </a:pPr>
            <a:r>
              <a:rPr lang="en-US" sz="2800"/>
              <a:t>Just keep getting back up and trying again.</a:t>
            </a:r>
          </a:p>
        </p:txBody>
      </p:sp>
      <p:pic>
        <p:nvPicPr>
          <p:cNvPr id="4" name="Picture 3">
            <a:extLst>
              <a:ext uri="{FF2B5EF4-FFF2-40B4-BE49-F238E27FC236}">
                <a16:creationId xmlns:a16="http://schemas.microsoft.com/office/drawing/2014/main" id="{5D19D5CB-8B00-8E73-272E-A2C456804452}"/>
              </a:ext>
            </a:extLst>
          </p:cNvPr>
          <p:cNvPicPr>
            <a:picLocks noChangeAspect="1"/>
          </p:cNvPicPr>
          <p:nvPr/>
        </p:nvPicPr>
        <p:blipFill>
          <a:blip r:embed="rId4"/>
          <a:srcRect l="17574" r="14448" b="1"/>
          <a:stretch/>
        </p:blipFill>
        <p:spPr>
          <a:xfrm>
            <a:off x="1641021" y="1069522"/>
            <a:ext cx="3102428" cy="456383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57985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18FD4-09AD-D3C6-BC07-7D202D1EDB86}"/>
              </a:ext>
            </a:extLst>
          </p:cNvPr>
          <p:cNvSpPr>
            <a:spLocks noGrp="1"/>
          </p:cNvSpPr>
          <p:nvPr>
            <p:ph type="title"/>
          </p:nvPr>
        </p:nvSpPr>
        <p:spPr/>
        <p:txBody>
          <a:bodyPr>
            <a:normAutofit/>
          </a:bodyPr>
          <a:lstStyle/>
          <a:p>
            <a:r>
              <a:rPr lang="en-US" sz="6600"/>
              <a:t>Pop Quiz Time!</a:t>
            </a:r>
          </a:p>
        </p:txBody>
      </p:sp>
      <p:sp>
        <p:nvSpPr>
          <p:cNvPr id="3" name="Content Placeholder 2">
            <a:extLst>
              <a:ext uri="{FF2B5EF4-FFF2-40B4-BE49-F238E27FC236}">
                <a16:creationId xmlns:a16="http://schemas.microsoft.com/office/drawing/2014/main" id="{D150C633-FB1F-E730-82F2-171A6741B9E2}"/>
              </a:ext>
            </a:extLst>
          </p:cNvPr>
          <p:cNvSpPr>
            <a:spLocks noGrp="1"/>
          </p:cNvSpPr>
          <p:nvPr>
            <p:ph idx="1"/>
          </p:nvPr>
        </p:nvSpPr>
        <p:spPr/>
        <p:txBody>
          <a:bodyPr>
            <a:normAutofit/>
          </a:bodyPr>
          <a:lstStyle/>
          <a:p>
            <a:pPr marL="0" indent="0" algn="ctr">
              <a:buNone/>
            </a:pPr>
            <a:r>
              <a:rPr lang="en-US" sz="4800"/>
              <a:t>For me. Ask me anything, on any (appropriate) topic. </a:t>
            </a:r>
          </a:p>
        </p:txBody>
      </p:sp>
    </p:spTree>
    <p:extLst>
      <p:ext uri="{BB962C8B-B14F-4D97-AF65-F5344CB8AC3E}">
        <p14:creationId xmlns:p14="http://schemas.microsoft.com/office/powerpoint/2010/main" val="6887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393CE-EA8C-3793-7183-1D4BB18FC4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638FC-F5FA-1D90-B175-70B0649CEFE8}"/>
              </a:ext>
            </a:extLst>
          </p:cNvPr>
          <p:cNvSpPr>
            <a:spLocks noGrp="1"/>
          </p:cNvSpPr>
          <p:nvPr>
            <p:ph type="title"/>
          </p:nvPr>
        </p:nvSpPr>
        <p:spPr>
          <a:xfrm>
            <a:off x="147485" y="115530"/>
            <a:ext cx="11857702" cy="553064"/>
          </a:xfrm>
        </p:spPr>
        <p:txBody>
          <a:bodyPr>
            <a:normAutofit fontScale="90000"/>
          </a:bodyPr>
          <a:lstStyle/>
          <a:p>
            <a:r>
              <a:rPr lang="en-US"/>
              <a:t>Why I like the teacher quiz:</a:t>
            </a:r>
          </a:p>
        </p:txBody>
      </p:sp>
      <p:sp>
        <p:nvSpPr>
          <p:cNvPr id="4" name="Content Placeholder 3">
            <a:extLst>
              <a:ext uri="{FF2B5EF4-FFF2-40B4-BE49-F238E27FC236}">
                <a16:creationId xmlns:a16="http://schemas.microsoft.com/office/drawing/2014/main" id="{810CE5DD-7873-42C3-F420-AE40466A6595}"/>
              </a:ext>
            </a:extLst>
          </p:cNvPr>
          <p:cNvSpPr>
            <a:spLocks noGrp="1"/>
          </p:cNvSpPr>
          <p:nvPr>
            <p:ph idx="1"/>
          </p:nvPr>
        </p:nvSpPr>
        <p:spPr>
          <a:xfrm>
            <a:off x="1962279" y="1107551"/>
            <a:ext cx="10050062" cy="5049479"/>
          </a:xfrm>
        </p:spPr>
        <p:txBody>
          <a:bodyPr>
            <a:normAutofit fontScale="92500" lnSpcReduction="10000"/>
          </a:bodyPr>
          <a:lstStyle/>
          <a:p>
            <a:pPr>
              <a:buClr>
                <a:srgbClr val="1287C3"/>
              </a:buClr>
            </a:pPr>
            <a:r>
              <a:rPr lang="en-US" sz="3600">
                <a:ea typeface="+mn-lt"/>
                <a:cs typeface="+mn-lt"/>
              </a:rPr>
              <a:t>Reduced anxiety about asking questions </a:t>
            </a:r>
            <a:endParaRPr lang="en-US"/>
          </a:p>
          <a:p>
            <a:pPr>
              <a:buClr>
                <a:srgbClr val="1287C3"/>
              </a:buClr>
            </a:pPr>
            <a:endParaRPr lang="en-US"/>
          </a:p>
          <a:p>
            <a:pPr>
              <a:buClr>
                <a:srgbClr val="1287C3"/>
              </a:buClr>
            </a:pPr>
            <a:r>
              <a:rPr lang="en-US" sz="3600">
                <a:ea typeface="+mn-lt"/>
                <a:cs typeface="+mn-lt"/>
              </a:rPr>
              <a:t>More willingness to attempt difficult concepts </a:t>
            </a:r>
            <a:endParaRPr lang="en-US"/>
          </a:p>
          <a:p>
            <a:pPr>
              <a:buClr>
                <a:srgbClr val="1287C3"/>
              </a:buClr>
            </a:pPr>
            <a:endParaRPr lang="en-US"/>
          </a:p>
          <a:p>
            <a:pPr>
              <a:buClr>
                <a:srgbClr val="1287C3"/>
              </a:buClr>
            </a:pPr>
            <a:r>
              <a:rPr lang="en-US" sz="3600">
                <a:ea typeface="+mn-lt"/>
                <a:cs typeface="+mn-lt"/>
              </a:rPr>
              <a:t>Increased class participation </a:t>
            </a:r>
            <a:endParaRPr lang="en-US"/>
          </a:p>
          <a:p>
            <a:pPr>
              <a:buClr>
                <a:srgbClr val="1287C3"/>
              </a:buClr>
            </a:pPr>
            <a:endParaRPr lang="en-US"/>
          </a:p>
          <a:p>
            <a:pPr>
              <a:buClr>
                <a:srgbClr val="1287C3"/>
              </a:buClr>
            </a:pPr>
            <a:r>
              <a:rPr lang="en-US" sz="3600">
                <a:ea typeface="+mn-lt"/>
                <a:cs typeface="+mn-lt"/>
              </a:rPr>
              <a:t>Development of growth mindset </a:t>
            </a:r>
            <a:endParaRPr lang="en-US"/>
          </a:p>
          <a:p>
            <a:pPr>
              <a:buClr>
                <a:srgbClr val="1287C3"/>
              </a:buClr>
            </a:pPr>
            <a:endParaRPr lang="en-US" sz="2200"/>
          </a:p>
          <a:p>
            <a:pPr>
              <a:buClr>
                <a:srgbClr val="1287C3"/>
              </a:buClr>
            </a:pPr>
            <a:r>
              <a:rPr lang="en-US" sz="3600" b="1"/>
              <a:t>Better answers from students</a:t>
            </a:r>
          </a:p>
          <a:p>
            <a:pPr>
              <a:buClr>
                <a:srgbClr val="1287C3"/>
              </a:buClr>
            </a:pPr>
            <a:endParaRPr lang="en-US"/>
          </a:p>
        </p:txBody>
      </p:sp>
    </p:spTree>
    <p:extLst>
      <p:ext uri="{BB962C8B-B14F-4D97-AF65-F5344CB8AC3E}">
        <p14:creationId xmlns:p14="http://schemas.microsoft.com/office/powerpoint/2010/main" val="95150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8F0B6-D235-296A-52D9-2A9992904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F52D9-7321-C71C-E4E2-2E4F8C7A976A}"/>
              </a:ext>
            </a:extLst>
          </p:cNvPr>
          <p:cNvSpPr>
            <a:spLocks noGrp="1"/>
          </p:cNvSpPr>
          <p:nvPr>
            <p:ph type="title"/>
          </p:nvPr>
        </p:nvSpPr>
        <p:spPr>
          <a:xfrm>
            <a:off x="147485" y="263404"/>
            <a:ext cx="11857702" cy="553064"/>
          </a:xfrm>
        </p:spPr>
        <p:txBody>
          <a:bodyPr>
            <a:noAutofit/>
          </a:bodyPr>
          <a:lstStyle/>
          <a:p>
            <a:r>
              <a:rPr lang="en-US" sz="4400"/>
              <a:t>Or maybe I just failed you?</a:t>
            </a:r>
          </a:p>
        </p:txBody>
      </p:sp>
      <p:sp>
        <p:nvSpPr>
          <p:cNvPr id="4" name="Content Placeholder 3">
            <a:extLst>
              <a:ext uri="{FF2B5EF4-FFF2-40B4-BE49-F238E27FC236}">
                <a16:creationId xmlns:a16="http://schemas.microsoft.com/office/drawing/2014/main" id="{C1F5F072-F103-4F8D-7E62-EEB3DCD1AF74}"/>
              </a:ext>
            </a:extLst>
          </p:cNvPr>
          <p:cNvSpPr>
            <a:spLocks noGrp="1"/>
          </p:cNvSpPr>
          <p:nvPr>
            <p:ph idx="1"/>
          </p:nvPr>
        </p:nvSpPr>
        <p:spPr>
          <a:xfrm>
            <a:off x="1475550" y="1068867"/>
            <a:ext cx="10520877" cy="5525729"/>
          </a:xfrm>
        </p:spPr>
        <p:txBody>
          <a:bodyPr>
            <a:normAutofit/>
          </a:bodyPr>
          <a:lstStyle/>
          <a:p>
            <a:r>
              <a:rPr lang="en-US" sz="3600"/>
              <a:t>The importance of striking a balance</a:t>
            </a:r>
          </a:p>
          <a:p>
            <a:pPr>
              <a:buClr>
                <a:srgbClr val="1287C3"/>
              </a:buClr>
            </a:pPr>
            <a:endParaRPr lang="en-US" sz="600"/>
          </a:p>
          <a:p>
            <a:pPr>
              <a:buClr>
                <a:srgbClr val="1287C3"/>
              </a:buClr>
            </a:pPr>
            <a:endParaRPr lang="en-US" sz="600"/>
          </a:p>
          <a:p>
            <a:r>
              <a:rPr lang="en-US" sz="3600"/>
              <a:t>Being overly-transparent can pressure students</a:t>
            </a:r>
          </a:p>
          <a:p>
            <a:pPr lvl="1">
              <a:buClr>
                <a:srgbClr val="1287C3"/>
              </a:buClr>
            </a:pPr>
            <a:endParaRPr lang="en-US" sz="600"/>
          </a:p>
          <a:p>
            <a:pPr lvl="1">
              <a:buClr>
                <a:srgbClr val="1287C3"/>
              </a:buClr>
            </a:pPr>
            <a:endParaRPr lang="en-US" sz="600"/>
          </a:p>
          <a:p>
            <a:r>
              <a:rPr lang="en-US" sz="3600"/>
              <a:t>Instructor identity can impact this tactic</a:t>
            </a:r>
          </a:p>
          <a:p>
            <a:pPr lvl="1">
              <a:buClr>
                <a:srgbClr val="1287C3"/>
              </a:buClr>
            </a:pPr>
            <a:endParaRPr lang="en-US" sz="600"/>
          </a:p>
          <a:p>
            <a:pPr lvl="1">
              <a:buClr>
                <a:srgbClr val="1287C3"/>
              </a:buClr>
            </a:pPr>
            <a:endParaRPr lang="en-US" sz="600"/>
          </a:p>
          <a:p>
            <a:r>
              <a:rPr lang="en-US" sz="3600"/>
              <a:t>Some publications find this tactic hinders education</a:t>
            </a:r>
          </a:p>
          <a:p>
            <a:endParaRPr lang="en-US" sz="3600"/>
          </a:p>
        </p:txBody>
      </p:sp>
    </p:spTree>
    <p:extLst>
      <p:ext uri="{BB962C8B-B14F-4D97-AF65-F5344CB8AC3E}">
        <p14:creationId xmlns:p14="http://schemas.microsoft.com/office/powerpoint/2010/main" val="234243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animEffect transition="in" filter="fade">
                                      <p:cBhvr>
                                        <p:cTn id="1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AD3DF-47BD-6222-2767-9AA77DCBF4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1439B7-98A7-0ABB-3A47-A608C5F9CC16}"/>
              </a:ext>
            </a:extLst>
          </p:cNvPr>
          <p:cNvSpPr>
            <a:spLocks noGrp="1"/>
          </p:cNvSpPr>
          <p:nvPr>
            <p:ph type="title"/>
          </p:nvPr>
        </p:nvSpPr>
        <p:spPr>
          <a:xfrm>
            <a:off x="1484311" y="685800"/>
            <a:ext cx="10270687" cy="4249757"/>
          </a:xfrm>
        </p:spPr>
        <p:txBody>
          <a:bodyPr>
            <a:normAutofit/>
          </a:bodyPr>
          <a:lstStyle/>
          <a:p>
            <a:pPr algn="r"/>
            <a:r>
              <a:rPr lang="en-US" sz="4800"/>
              <a:t>The person who never made a mistake never tried anything new.</a:t>
            </a:r>
            <a:br>
              <a:rPr lang="en-US" sz="4800"/>
            </a:br>
            <a:br>
              <a:rPr lang="en-US" sz="4800"/>
            </a:br>
            <a:r>
              <a:rPr lang="en-US" sz="4800"/>
              <a:t>- Albert Einstein</a:t>
            </a:r>
          </a:p>
        </p:txBody>
      </p:sp>
    </p:spTree>
    <p:extLst>
      <p:ext uri="{BB962C8B-B14F-4D97-AF65-F5344CB8AC3E}">
        <p14:creationId xmlns:p14="http://schemas.microsoft.com/office/powerpoint/2010/main" val="1519416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E4026-72D4-70AF-49B2-3449066EFF39}"/>
              </a:ext>
            </a:extLst>
          </p:cNvPr>
          <p:cNvSpPr>
            <a:spLocks noGrp="1"/>
          </p:cNvSpPr>
          <p:nvPr>
            <p:ph type="title"/>
          </p:nvPr>
        </p:nvSpPr>
        <p:spPr>
          <a:xfrm>
            <a:off x="1089200" y="1969911"/>
            <a:ext cx="10018713" cy="1752599"/>
          </a:xfrm>
        </p:spPr>
        <p:txBody>
          <a:bodyPr>
            <a:normAutofit/>
          </a:bodyPr>
          <a:lstStyle/>
          <a:p>
            <a:r>
              <a:rPr lang="en-US" sz="8800"/>
              <a:t>Thank you.</a:t>
            </a:r>
          </a:p>
        </p:txBody>
      </p:sp>
    </p:spTree>
    <p:extLst>
      <p:ext uri="{BB962C8B-B14F-4D97-AF65-F5344CB8AC3E}">
        <p14:creationId xmlns:p14="http://schemas.microsoft.com/office/powerpoint/2010/main" val="1493108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9F34-D979-99EC-5136-B7D465D1A767}"/>
              </a:ext>
            </a:extLst>
          </p:cNvPr>
          <p:cNvSpPr>
            <a:spLocks noGrp="1"/>
          </p:cNvSpPr>
          <p:nvPr>
            <p:ph type="title"/>
          </p:nvPr>
        </p:nvSpPr>
        <p:spPr>
          <a:xfrm>
            <a:off x="1484311" y="-5644"/>
            <a:ext cx="10018713" cy="778933"/>
          </a:xfrm>
        </p:spPr>
        <p:txBody>
          <a:bodyPr/>
          <a:lstStyle/>
          <a:p>
            <a:r>
              <a:rPr lang="en-US"/>
              <a:t>Questions?</a:t>
            </a:r>
          </a:p>
        </p:txBody>
      </p:sp>
      <p:pic>
        <p:nvPicPr>
          <p:cNvPr id="4" name="Content Placeholder 3" descr="Average Familiarity">
            <a:extLst>
              <a:ext uri="{FF2B5EF4-FFF2-40B4-BE49-F238E27FC236}">
                <a16:creationId xmlns:a16="http://schemas.microsoft.com/office/drawing/2014/main" id="{0E1AD0B5-6462-CD13-3BFA-7DBDFF026466}"/>
              </a:ext>
            </a:extLst>
          </p:cNvPr>
          <p:cNvPicPr>
            <a:picLocks noGrp="1" noChangeAspect="1"/>
          </p:cNvPicPr>
          <p:nvPr>
            <p:ph idx="1"/>
          </p:nvPr>
        </p:nvPicPr>
        <p:blipFill>
          <a:blip r:embed="rId3"/>
          <a:stretch>
            <a:fillRect/>
          </a:stretch>
        </p:blipFill>
        <p:spPr>
          <a:xfrm>
            <a:off x="7325739" y="747889"/>
            <a:ext cx="3514638" cy="5734756"/>
          </a:xfrm>
        </p:spPr>
      </p:pic>
      <p:pic>
        <p:nvPicPr>
          <p:cNvPr id="5" name="Picture 4" descr="A close-up of a text&#10;&#10;AI-generated content may be incorrect.">
            <a:extLst>
              <a:ext uri="{FF2B5EF4-FFF2-40B4-BE49-F238E27FC236}">
                <a16:creationId xmlns:a16="http://schemas.microsoft.com/office/drawing/2014/main" id="{DC67A783-14C0-BD4A-65D8-CD1320309A7D}"/>
              </a:ext>
            </a:extLst>
          </p:cNvPr>
          <p:cNvPicPr>
            <a:picLocks noChangeAspect="1"/>
          </p:cNvPicPr>
          <p:nvPr/>
        </p:nvPicPr>
        <p:blipFill>
          <a:blip r:embed="rId4">
            <a:alphaModFix/>
          </a:blip>
          <a:stretch>
            <a:fillRect/>
          </a:stretch>
        </p:blipFill>
        <p:spPr>
          <a:xfrm>
            <a:off x="1636360" y="743832"/>
            <a:ext cx="5137503" cy="5680781"/>
          </a:xfrm>
          <a:prstGeom prst="rect">
            <a:avLst/>
          </a:prstGeom>
        </p:spPr>
      </p:pic>
      <p:sp>
        <p:nvSpPr>
          <p:cNvPr id="7" name="TextBox 6">
            <a:extLst>
              <a:ext uri="{FF2B5EF4-FFF2-40B4-BE49-F238E27FC236}">
                <a16:creationId xmlns:a16="http://schemas.microsoft.com/office/drawing/2014/main" id="{D30199CD-2EBA-1A89-AFDF-649BD0D576DD}"/>
              </a:ext>
            </a:extLst>
          </p:cNvPr>
          <p:cNvSpPr txBox="1"/>
          <p:nvPr/>
        </p:nvSpPr>
        <p:spPr>
          <a:xfrm>
            <a:off x="10238493" y="6477832"/>
            <a:ext cx="615105" cy="307777"/>
          </a:xfrm>
          <a:prstGeom prst="rect">
            <a:avLst/>
          </a:prstGeom>
          <a:noFill/>
        </p:spPr>
        <p:txBody>
          <a:bodyPr wrap="none" lIns="91440" tIns="45720" rIns="91440" bIns="45720" rtlCol="0" anchor="t">
            <a:spAutoFit/>
          </a:bodyPr>
          <a:lstStyle/>
          <a:p>
            <a:r>
              <a:rPr lang="en-US" sz="1400"/>
              <a:t>XKCD</a:t>
            </a:r>
            <a:endParaRPr lang="en-US"/>
          </a:p>
        </p:txBody>
      </p:sp>
      <p:sp>
        <p:nvSpPr>
          <p:cNvPr id="9" name="TextBox 8">
            <a:extLst>
              <a:ext uri="{FF2B5EF4-FFF2-40B4-BE49-F238E27FC236}">
                <a16:creationId xmlns:a16="http://schemas.microsoft.com/office/drawing/2014/main" id="{DF6E2169-8DDF-9244-A829-4A7DED74DA33}"/>
              </a:ext>
            </a:extLst>
          </p:cNvPr>
          <p:cNvSpPr txBox="1"/>
          <p:nvPr/>
        </p:nvSpPr>
        <p:spPr>
          <a:xfrm>
            <a:off x="5793493" y="6421388"/>
            <a:ext cx="1069460" cy="307777"/>
          </a:xfrm>
          <a:prstGeom prst="rect">
            <a:avLst/>
          </a:prstGeom>
          <a:noFill/>
        </p:spPr>
        <p:txBody>
          <a:bodyPr wrap="none" lIns="91440" tIns="45720" rIns="91440" bIns="45720" rtlCol="0" anchor="t">
            <a:spAutoFit/>
          </a:bodyPr>
          <a:lstStyle/>
          <a:p>
            <a:r>
              <a:rPr lang="en-US" sz="1400"/>
              <a:t>Henry, 2019</a:t>
            </a:r>
            <a:endParaRPr lang="en-US"/>
          </a:p>
        </p:txBody>
      </p:sp>
    </p:spTree>
    <p:extLst>
      <p:ext uri="{BB962C8B-B14F-4D97-AF65-F5344CB8AC3E}">
        <p14:creationId xmlns:p14="http://schemas.microsoft.com/office/powerpoint/2010/main" val="159794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EB76D0-A7BB-4A41-0E03-B89A916976B5}"/>
              </a:ext>
            </a:extLst>
          </p:cNvPr>
          <p:cNvSpPr>
            <a:spLocks noGrp="1"/>
          </p:cNvSpPr>
          <p:nvPr>
            <p:ph idx="1"/>
          </p:nvPr>
        </p:nvSpPr>
        <p:spPr>
          <a:xfrm>
            <a:off x="1759259" y="228660"/>
            <a:ext cx="10237679" cy="6165133"/>
          </a:xfrm>
        </p:spPr>
        <p:txBody>
          <a:bodyPr vert="horz" lIns="91440" tIns="45720" rIns="91440" bIns="45720" rtlCol="0" anchor="ctr">
            <a:noAutofit/>
          </a:bodyPr>
          <a:lstStyle/>
          <a:p>
            <a:pPr>
              <a:buNone/>
            </a:pPr>
            <a:r>
              <a:rPr lang="en-US" sz="1400" b="1"/>
              <a:t>References</a:t>
            </a:r>
          </a:p>
          <a:p>
            <a:pPr>
              <a:buNone/>
            </a:pPr>
            <a:r>
              <a:rPr lang="en-US" sz="1400" b="1">
                <a:ea typeface="+mn-lt"/>
                <a:cs typeface="+mn-lt"/>
              </a:rPr>
              <a:t>Slide 2 &amp; 4:</a:t>
            </a:r>
          </a:p>
          <a:p>
            <a:pPr>
              <a:buClr>
                <a:srgbClr val="1287C3"/>
              </a:buClr>
            </a:pPr>
            <a:r>
              <a:rPr lang="en-US" sz="1400">
                <a:ea typeface="+mn-lt"/>
                <a:cs typeface="+mn-lt"/>
              </a:rPr>
              <a:t>Smith, B. (2006). </a:t>
            </a:r>
            <a:r>
              <a:rPr lang="en-US" sz="1400" i="1">
                <a:ea typeface="+mn-lt"/>
                <a:cs typeface="+mn-lt"/>
              </a:rPr>
              <a:t>Dog tumbling into faceplant</a:t>
            </a:r>
            <a:r>
              <a:rPr lang="en-US" sz="1400">
                <a:ea typeface="+mn-lt"/>
                <a:cs typeface="+mn-lt"/>
              </a:rPr>
              <a:t>. </a:t>
            </a:r>
            <a:r>
              <a:rPr lang="en-US" sz="1400" err="1">
                <a:ea typeface="+mn-lt"/>
                <a:cs typeface="+mn-lt"/>
              </a:rPr>
              <a:t>Sirenbrian</a:t>
            </a:r>
            <a:r>
              <a:rPr lang="en-US" sz="1400">
                <a:ea typeface="+mn-lt"/>
                <a:cs typeface="+mn-lt"/>
              </a:rPr>
              <a:t> @ Flickr. </a:t>
            </a:r>
            <a:r>
              <a:rPr lang="en-US" sz="1400" u="sng">
                <a:ea typeface="+mn-lt"/>
                <a:cs typeface="+mn-lt"/>
                <a:hlinkClick r:id="rId2">
                  <a:extLst>
                    <a:ext uri="{A12FA001-AC4F-418D-AE19-62706E023703}">
                      <ahyp:hlinkClr xmlns:ahyp="http://schemas.microsoft.com/office/drawing/2018/hyperlinkcolor" val="tx"/>
                    </a:ext>
                  </a:extLst>
                </a:hlinkClick>
              </a:rPr>
              <a:t>https://www.flickr.com/photos/sirenbrian/155160053</a:t>
            </a:r>
          </a:p>
          <a:p>
            <a:pPr indent="0">
              <a:buNone/>
            </a:pPr>
            <a:r>
              <a:rPr lang="en-US" sz="1400" b="1">
                <a:ea typeface="+mn-lt"/>
                <a:cs typeface="+mn-lt"/>
              </a:rPr>
              <a:t>Slide 5:</a:t>
            </a:r>
          </a:p>
          <a:p>
            <a:pPr>
              <a:buClr>
                <a:srgbClr val="1287C3"/>
              </a:buClr>
            </a:pPr>
            <a:r>
              <a:rPr lang="en-US" sz="1400">
                <a:ea typeface="+mn-lt"/>
                <a:cs typeface="+mn-lt"/>
              </a:rPr>
              <a:t>Cox, R. D. (2009). </a:t>
            </a:r>
            <a:r>
              <a:rPr lang="en-US" sz="1400" i="1">
                <a:ea typeface="+mn-lt"/>
                <a:cs typeface="+mn-lt"/>
              </a:rPr>
              <a:t>The college fear factor: How students and professors misunderstand one another</a:t>
            </a:r>
            <a:r>
              <a:rPr lang="en-US" sz="1400">
                <a:ea typeface="+mn-lt"/>
                <a:cs typeface="+mn-lt"/>
              </a:rPr>
              <a:t>. Harvard University Press.</a:t>
            </a:r>
          </a:p>
          <a:p>
            <a:pPr>
              <a:buClr>
                <a:srgbClr val="1287C3"/>
              </a:buClr>
            </a:pPr>
            <a:r>
              <a:rPr lang="en-US" sz="1400">
                <a:ea typeface="+mn-lt"/>
                <a:cs typeface="+mn-lt"/>
              </a:rPr>
              <a:t>Bjork, E. L., &amp; Bjork, R. A. (2011). Making things hard on yourself, but in a good way: Creating desirable difficulties to enhance learning. In </a:t>
            </a:r>
            <a:r>
              <a:rPr lang="en-US" sz="1400" i="1">
                <a:ea typeface="+mn-lt"/>
                <a:cs typeface="+mn-lt"/>
              </a:rPr>
              <a:t>Psychology and the Real World: Essays Illustrating Fundamental Contributions to Society</a:t>
            </a:r>
            <a:r>
              <a:rPr lang="en-US" sz="1400">
                <a:ea typeface="+mn-lt"/>
                <a:cs typeface="+mn-lt"/>
              </a:rPr>
              <a:t> (pp. 59-68).</a:t>
            </a:r>
          </a:p>
          <a:p>
            <a:pPr>
              <a:buClr>
                <a:srgbClr val="1287C3"/>
              </a:buClr>
            </a:pPr>
            <a:r>
              <a:rPr lang="en-US" sz="1400">
                <a:ea typeface="+mn-lt"/>
                <a:cs typeface="+mn-lt"/>
              </a:rPr>
              <a:t>Dweck, C. S., &amp; Yeager, D. S. (2019). Mindsets: A view from two eras. </a:t>
            </a:r>
            <a:r>
              <a:rPr lang="en-US" sz="1400" i="1">
                <a:ea typeface="+mn-lt"/>
                <a:cs typeface="+mn-lt"/>
              </a:rPr>
              <a:t>Perspectives on Psychological Science, 14</a:t>
            </a:r>
            <a:r>
              <a:rPr lang="en-US" sz="1400">
                <a:ea typeface="+mn-lt"/>
                <a:cs typeface="+mn-lt"/>
              </a:rPr>
              <a:t>(3), 481-496. </a:t>
            </a:r>
            <a:r>
              <a:rPr lang="en-US" sz="1400" u="sng">
                <a:ea typeface="+mn-lt"/>
                <a:cs typeface="+mn-lt"/>
                <a:hlinkClick r:id="rId3">
                  <a:extLst>
                    <a:ext uri="{A12FA001-AC4F-418D-AE19-62706E023703}">
                      <ahyp:hlinkClr xmlns:ahyp="http://schemas.microsoft.com/office/drawing/2018/hyperlinkcolor" val="tx"/>
                    </a:ext>
                  </a:extLst>
                </a:hlinkClick>
              </a:rPr>
              <a:t>https://doi.org/10.1177/1745691618804166</a:t>
            </a:r>
          </a:p>
          <a:p>
            <a:pPr indent="0">
              <a:buNone/>
            </a:pPr>
            <a:r>
              <a:rPr lang="en-US" sz="1400" b="1">
                <a:ea typeface="+mn-lt"/>
                <a:cs typeface="+mn-lt"/>
              </a:rPr>
              <a:t>Slide 6:</a:t>
            </a:r>
          </a:p>
          <a:p>
            <a:pPr>
              <a:buClr>
                <a:srgbClr val="1287C3"/>
              </a:buClr>
            </a:pPr>
            <a:r>
              <a:rPr lang="en-US" sz="1400">
                <a:ea typeface="+mn-lt"/>
                <a:cs typeface="+mn-lt"/>
              </a:rPr>
              <a:t>XKCD. (n.d.). </a:t>
            </a:r>
            <a:r>
              <a:rPr lang="en-US" sz="1400" i="1">
                <a:ea typeface="+mn-lt"/>
                <a:cs typeface="+mn-lt"/>
              </a:rPr>
              <a:t>Ten thousand</a:t>
            </a:r>
            <a:r>
              <a:rPr lang="en-US" sz="1400">
                <a:ea typeface="+mn-lt"/>
                <a:cs typeface="+mn-lt"/>
              </a:rPr>
              <a:t>. </a:t>
            </a:r>
            <a:r>
              <a:rPr lang="en-US" sz="1400" u="sng">
                <a:ea typeface="+mn-lt"/>
                <a:cs typeface="+mn-lt"/>
                <a:hlinkClick r:id="rId4">
                  <a:extLst>
                    <a:ext uri="{A12FA001-AC4F-418D-AE19-62706E023703}">
                      <ahyp:hlinkClr xmlns:ahyp="http://schemas.microsoft.com/office/drawing/2018/hyperlinkcolor" val="tx"/>
                    </a:ext>
                  </a:extLst>
                </a:hlinkClick>
              </a:rPr>
              <a:t>https://xkcd.com/1053/</a:t>
            </a:r>
          </a:p>
          <a:p>
            <a:pPr indent="0">
              <a:buNone/>
            </a:pPr>
            <a:r>
              <a:rPr lang="en-US" sz="1400" b="1">
                <a:ea typeface="+mn-lt"/>
                <a:cs typeface="+mn-lt"/>
              </a:rPr>
              <a:t>Slide 7:</a:t>
            </a:r>
          </a:p>
          <a:p>
            <a:pPr>
              <a:buClr>
                <a:srgbClr val="1287C3"/>
              </a:buClr>
            </a:pPr>
            <a:r>
              <a:rPr lang="en-US" sz="1400">
                <a:ea typeface="+mn-lt"/>
                <a:cs typeface="+mn-lt"/>
              </a:rPr>
              <a:t>Cooper, K. M., Haney, B., Krieg, A., &amp; Brownell, S. E. (2017). What's in a name? The importance of students perceiving that an instructor knows their names in a high-enrollment biology classroom. </a:t>
            </a:r>
            <a:r>
              <a:rPr lang="en-US" sz="1400" i="1">
                <a:ea typeface="+mn-lt"/>
                <a:cs typeface="+mn-lt"/>
              </a:rPr>
              <a:t>CBE—Life Sciences Education, 16</a:t>
            </a:r>
            <a:r>
              <a:rPr lang="en-US" sz="1400">
                <a:ea typeface="+mn-lt"/>
                <a:cs typeface="+mn-lt"/>
              </a:rPr>
              <a:t>(1), ar8. </a:t>
            </a:r>
            <a:r>
              <a:rPr lang="en-US" sz="1400" u="sng">
                <a:ea typeface="+mn-lt"/>
                <a:cs typeface="+mn-lt"/>
                <a:hlinkClick r:id="rId5">
                  <a:extLst>
                    <a:ext uri="{A12FA001-AC4F-418D-AE19-62706E023703}">
                      <ahyp:hlinkClr xmlns:ahyp="http://schemas.microsoft.com/office/drawing/2018/hyperlinkcolor" val="tx"/>
                    </a:ext>
                  </a:extLst>
                </a:hlinkClick>
              </a:rPr>
              <a:t>https://doi.org/10.1187/cbe.16-08-0265</a:t>
            </a:r>
          </a:p>
          <a:p>
            <a:pPr>
              <a:buClr>
                <a:srgbClr val="1287C3"/>
              </a:buClr>
            </a:pPr>
            <a:r>
              <a:rPr lang="en-US" sz="1400" err="1">
                <a:ea typeface="+mn-lt"/>
                <a:cs typeface="+mn-lt"/>
              </a:rPr>
              <a:t>Verbree</a:t>
            </a:r>
            <a:r>
              <a:rPr lang="en-US" sz="1400">
                <a:ea typeface="+mn-lt"/>
                <a:cs typeface="+mn-lt"/>
              </a:rPr>
              <a:t>, A.-R., van der Schaaf, M., </a:t>
            </a:r>
            <a:r>
              <a:rPr lang="en-US" sz="1400" err="1">
                <a:ea typeface="+mn-lt"/>
                <a:cs typeface="+mn-lt"/>
              </a:rPr>
              <a:t>Wijngaards</a:t>
            </a:r>
            <a:r>
              <a:rPr lang="en-US" sz="1400">
                <a:ea typeface="+mn-lt"/>
                <a:cs typeface="+mn-lt"/>
              </a:rPr>
              <a:t>-de </a:t>
            </a:r>
            <a:r>
              <a:rPr lang="en-US" sz="1400" err="1">
                <a:ea typeface="+mn-lt"/>
                <a:cs typeface="+mn-lt"/>
              </a:rPr>
              <a:t>Meij</a:t>
            </a:r>
            <a:r>
              <a:rPr lang="en-US" sz="1400">
                <a:ea typeface="+mn-lt"/>
                <a:cs typeface="+mn-lt"/>
              </a:rPr>
              <a:t>, L., &amp; Dilaver, G. (2025). Students' sense of belonging and authenticity in higher education. </a:t>
            </a:r>
            <a:r>
              <a:rPr lang="en-US" sz="1400" i="1">
                <a:ea typeface="+mn-lt"/>
                <a:cs typeface="+mn-lt"/>
              </a:rPr>
              <a:t>British Educational Research Journal</a:t>
            </a:r>
            <a:r>
              <a:rPr lang="en-US" sz="1400">
                <a:ea typeface="+mn-lt"/>
                <a:cs typeface="+mn-lt"/>
              </a:rPr>
              <a:t>. </a:t>
            </a:r>
            <a:r>
              <a:rPr lang="en-US" sz="1400" u="sng">
                <a:ea typeface="+mn-lt"/>
                <a:cs typeface="+mn-lt"/>
                <a:hlinkClick r:id="rId6">
                  <a:extLst>
                    <a:ext uri="{A12FA001-AC4F-418D-AE19-62706E023703}">
                      <ahyp:hlinkClr xmlns:ahyp="http://schemas.microsoft.com/office/drawing/2018/hyperlinkcolor" val="tx"/>
                    </a:ext>
                  </a:extLst>
                </a:hlinkClick>
              </a:rPr>
              <a:t>https://doi.org/10.1002/berj.4114</a:t>
            </a:r>
          </a:p>
          <a:p>
            <a:pPr>
              <a:buClr>
                <a:srgbClr val="1287C3"/>
              </a:buClr>
            </a:pPr>
            <a:r>
              <a:rPr lang="en-US" sz="1400">
                <a:ea typeface="+mn-lt"/>
                <a:cs typeface="+mn-lt"/>
              </a:rPr>
              <a:t>Mazer, J. P. (2013). Associations among teacher communication behaviors, student interest, and engagement: A validity test. </a:t>
            </a:r>
            <a:r>
              <a:rPr lang="en-US" sz="1400" i="1">
                <a:ea typeface="+mn-lt"/>
                <a:cs typeface="+mn-lt"/>
              </a:rPr>
              <a:t>Communication Education, 62</a:t>
            </a:r>
            <a:r>
              <a:rPr lang="en-US" sz="1400">
                <a:ea typeface="+mn-lt"/>
                <a:cs typeface="+mn-lt"/>
              </a:rPr>
              <a:t>(1), 86-96. </a:t>
            </a:r>
            <a:r>
              <a:rPr lang="en-US" sz="1400" u="sng">
                <a:ea typeface="+mn-lt"/>
                <a:cs typeface="+mn-lt"/>
                <a:hlinkClick r:id="rId7">
                  <a:extLst>
                    <a:ext uri="{A12FA001-AC4F-418D-AE19-62706E023703}">
                      <ahyp:hlinkClr xmlns:ahyp="http://schemas.microsoft.com/office/drawing/2018/hyperlinkcolor" val="tx"/>
                    </a:ext>
                  </a:extLst>
                </a:hlinkClick>
              </a:rPr>
              <a:t>https://doi.org/10.1080/03634523.2012.731513</a:t>
            </a:r>
          </a:p>
          <a:p>
            <a:pPr>
              <a:buClr>
                <a:srgbClr val="1287C3"/>
              </a:buClr>
            </a:pPr>
            <a:r>
              <a:rPr lang="en-US" sz="1400">
                <a:ea typeface="+mn-lt"/>
                <a:cs typeface="+mn-lt"/>
              </a:rPr>
              <a:t>Cavanagh, A. J., Chen, X., Bathgate, M., Frederick, J., Hanauer, D. I., &amp; Graham, M. J. (2018). Trust, growth mindset, and student commitment to active learning in a college science course. </a:t>
            </a:r>
            <a:r>
              <a:rPr lang="en-US" sz="1400" i="1">
                <a:ea typeface="+mn-lt"/>
                <a:cs typeface="+mn-lt"/>
              </a:rPr>
              <a:t>CBE—Life Sciences Education, 17</a:t>
            </a:r>
            <a:r>
              <a:rPr lang="en-US" sz="1400">
                <a:ea typeface="+mn-lt"/>
                <a:cs typeface="+mn-lt"/>
              </a:rPr>
              <a:t>(1), ar10. </a:t>
            </a:r>
            <a:r>
              <a:rPr lang="en-US" sz="1400" u="sng">
                <a:ea typeface="+mn-lt"/>
                <a:cs typeface="+mn-lt"/>
                <a:hlinkClick r:id="rId8">
                  <a:extLst>
                    <a:ext uri="{A12FA001-AC4F-418D-AE19-62706E023703}">
                      <ahyp:hlinkClr xmlns:ahyp="http://schemas.microsoft.com/office/drawing/2018/hyperlinkcolor" val="tx"/>
                    </a:ext>
                  </a:extLst>
                </a:hlinkClick>
              </a:rPr>
              <a:t>https://doi.org/10.1187/cbe.17-06-0107</a:t>
            </a:r>
            <a:endParaRPr lang="en-US" sz="1400"/>
          </a:p>
        </p:txBody>
      </p:sp>
    </p:spTree>
    <p:extLst>
      <p:ext uri="{BB962C8B-B14F-4D97-AF65-F5344CB8AC3E}">
        <p14:creationId xmlns:p14="http://schemas.microsoft.com/office/powerpoint/2010/main" val="714854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AA6AE-5B58-8264-7B2B-86C60349FA7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A36312-2779-1414-F198-91AAA39FC447}"/>
              </a:ext>
            </a:extLst>
          </p:cNvPr>
          <p:cNvSpPr>
            <a:spLocks noGrp="1"/>
          </p:cNvSpPr>
          <p:nvPr>
            <p:ph idx="1"/>
          </p:nvPr>
        </p:nvSpPr>
        <p:spPr>
          <a:xfrm>
            <a:off x="1636639" y="692867"/>
            <a:ext cx="10360299" cy="6165133"/>
          </a:xfrm>
        </p:spPr>
        <p:txBody>
          <a:bodyPr vert="horz" lIns="91440" tIns="45720" rIns="91440" bIns="45720" rtlCol="0" anchor="ctr">
            <a:noAutofit/>
          </a:bodyPr>
          <a:lstStyle/>
          <a:p>
            <a:pPr>
              <a:buNone/>
            </a:pPr>
            <a:r>
              <a:rPr lang="en-US" sz="1400" b="1"/>
              <a:t>References</a:t>
            </a:r>
          </a:p>
          <a:p>
            <a:pPr indent="0">
              <a:buNone/>
            </a:pPr>
            <a:r>
              <a:rPr lang="en-US" sz="1400" b="1">
                <a:ea typeface="+mn-lt"/>
                <a:cs typeface="+mn-lt"/>
              </a:rPr>
              <a:t>Slide 7 (</a:t>
            </a:r>
            <a:r>
              <a:rPr lang="en-US" sz="1400" b="1" err="1">
                <a:ea typeface="+mn-lt"/>
                <a:cs typeface="+mn-lt"/>
              </a:rPr>
              <a:t>cont</a:t>
            </a:r>
            <a:r>
              <a:rPr lang="en-US" sz="1400" b="1">
                <a:ea typeface="+mn-lt"/>
                <a:cs typeface="+mn-lt"/>
              </a:rPr>
              <a:t>):</a:t>
            </a:r>
          </a:p>
          <a:p>
            <a:pPr>
              <a:buClr>
                <a:srgbClr val="1287C3"/>
              </a:buClr>
            </a:pPr>
            <a:r>
              <a:rPr lang="en-US" sz="1400">
                <a:ea typeface="+mn-lt"/>
                <a:cs typeface="+mn-lt"/>
              </a:rPr>
              <a:t>Henry, M. A., Shorter, S., </a:t>
            </a:r>
            <a:r>
              <a:rPr lang="en-US" sz="1400" err="1">
                <a:ea typeface="+mn-lt"/>
                <a:cs typeface="+mn-lt"/>
              </a:rPr>
              <a:t>Charkoudian</a:t>
            </a:r>
            <a:r>
              <a:rPr lang="en-US" sz="1400">
                <a:ea typeface="+mn-lt"/>
                <a:cs typeface="+mn-lt"/>
              </a:rPr>
              <a:t>, L., Heemstra, J. M., &amp; Corwin, L. A. (2019). FAIL is not a four-letter word: A theoretical framework for exploring undergraduate students' approaches to academic challenge and responses to failure in STEM learning environments. </a:t>
            </a:r>
            <a:r>
              <a:rPr lang="en-US" sz="1400" i="1">
                <a:ea typeface="+mn-lt"/>
                <a:cs typeface="+mn-lt"/>
              </a:rPr>
              <a:t>CBE—Life Sciences Education, 18</a:t>
            </a:r>
            <a:r>
              <a:rPr lang="en-US" sz="1400">
                <a:ea typeface="+mn-lt"/>
                <a:cs typeface="+mn-lt"/>
              </a:rPr>
              <a:t>(1), ar11. </a:t>
            </a:r>
            <a:r>
              <a:rPr lang="en-US" sz="1400" u="sng">
                <a:ea typeface="+mn-lt"/>
                <a:cs typeface="+mn-lt"/>
                <a:hlinkClick r:id="rId2">
                  <a:extLst>
                    <a:ext uri="{A12FA001-AC4F-418D-AE19-62706E023703}">
                      <ahyp:hlinkClr xmlns:ahyp="http://schemas.microsoft.com/office/drawing/2018/hyperlinkcolor" val="tx"/>
                    </a:ext>
                  </a:extLst>
                </a:hlinkClick>
              </a:rPr>
              <a:t>https://doi.org/10.1187/cbe.18-06-0108</a:t>
            </a:r>
            <a:endParaRPr lang="en-US" sz="1400" u="sng">
              <a:ea typeface="+mn-lt"/>
              <a:cs typeface="+mn-lt"/>
            </a:endParaRPr>
          </a:p>
          <a:p>
            <a:pPr indent="0">
              <a:buNone/>
            </a:pPr>
            <a:r>
              <a:rPr lang="en-US" sz="1400" b="1">
                <a:ea typeface="+mn-lt"/>
                <a:cs typeface="+mn-lt"/>
              </a:rPr>
              <a:t>Slide 10:</a:t>
            </a:r>
          </a:p>
          <a:p>
            <a:pPr>
              <a:buClr>
                <a:srgbClr val="1287C3"/>
              </a:buClr>
            </a:pPr>
            <a:r>
              <a:rPr lang="en-US" sz="1400">
                <a:ea typeface="+mn-lt"/>
                <a:cs typeface="+mn-lt"/>
              </a:rPr>
              <a:t>NASA. (2019). </a:t>
            </a:r>
            <a:r>
              <a:rPr lang="en-US" sz="1400" i="1">
                <a:ea typeface="+mn-lt"/>
                <a:cs typeface="+mn-lt"/>
              </a:rPr>
              <a:t>Supersized disk</a:t>
            </a:r>
            <a:r>
              <a:rPr lang="en-US" sz="1400">
                <a:ea typeface="+mn-lt"/>
                <a:cs typeface="+mn-lt"/>
              </a:rPr>
              <a:t>. Spitzer Space Telescope. </a:t>
            </a:r>
            <a:r>
              <a:rPr lang="en-US" sz="1400" u="sng">
                <a:ea typeface="+mn-lt"/>
                <a:cs typeface="+mn-lt"/>
                <a:hlinkClick r:id="rId3">
                  <a:extLst>
                    <a:ext uri="{A12FA001-AC4F-418D-AE19-62706E023703}">
                      <ahyp:hlinkClr xmlns:ahyp="http://schemas.microsoft.com/office/drawing/2018/hyperlinkcolor" val="tx"/>
                    </a:ext>
                  </a:extLst>
                </a:hlinkClick>
              </a:rPr>
              <a:t>https://www.spitzer.caltech.edu/image/ssc2006-05b-supersized-disk</a:t>
            </a:r>
            <a:endParaRPr lang="en-US" sz="1400" u="sng">
              <a:ea typeface="+mn-lt"/>
              <a:cs typeface="+mn-lt"/>
            </a:endParaRPr>
          </a:p>
          <a:p>
            <a:pPr>
              <a:buClr>
                <a:srgbClr val="1287C3"/>
              </a:buClr>
            </a:pPr>
            <a:r>
              <a:rPr lang="en-US" sz="1400">
                <a:ea typeface="+mn-lt"/>
                <a:cs typeface="+mn-lt"/>
              </a:rPr>
              <a:t>NASA. (2022). </a:t>
            </a:r>
            <a:r>
              <a:rPr lang="en-US" sz="1400" i="1">
                <a:ea typeface="+mn-lt"/>
                <a:cs typeface="+mn-lt"/>
              </a:rPr>
              <a:t>James Webb Space Telescope Senior Science Series</a:t>
            </a:r>
            <a:r>
              <a:rPr lang="en-US" sz="1400">
                <a:ea typeface="+mn-lt"/>
                <a:cs typeface="+mn-lt"/>
              </a:rPr>
              <a:t>. Goddard Space Flight Center. </a:t>
            </a:r>
            <a:r>
              <a:rPr lang="en-US" sz="1400" u="sng">
                <a:ea typeface="+mn-lt"/>
                <a:cs typeface="+mn-lt"/>
                <a:hlinkClick r:id="rId4">
                  <a:extLst>
                    <a:ext uri="{A12FA001-AC4F-418D-AE19-62706E023703}">
                      <ahyp:hlinkClr xmlns:ahyp="http://schemas.microsoft.com/office/drawing/2018/hyperlinkcolor" val="tx"/>
                    </a:ext>
                  </a:extLst>
                </a:hlinkClick>
              </a:rPr>
              <a:t>https://science.gsfc.nasa.gov/691/JWSTSSS/index.html</a:t>
            </a:r>
            <a:endParaRPr lang="en-US" sz="1400" u="sng">
              <a:ea typeface="+mn-lt"/>
              <a:cs typeface="+mn-lt"/>
            </a:endParaRPr>
          </a:p>
          <a:p>
            <a:pPr indent="0">
              <a:buNone/>
            </a:pPr>
            <a:r>
              <a:rPr lang="en-US" sz="1400" b="1">
                <a:ea typeface="+mn-lt"/>
                <a:cs typeface="+mn-lt"/>
              </a:rPr>
              <a:t>Slide 14:</a:t>
            </a:r>
          </a:p>
          <a:p>
            <a:pPr>
              <a:buClr>
                <a:srgbClr val="1287C3"/>
              </a:buClr>
            </a:pPr>
            <a:r>
              <a:rPr lang="en-US" sz="1400">
                <a:ea typeface="+mn-lt"/>
                <a:cs typeface="+mn-lt"/>
              </a:rPr>
              <a:t>Jayakumar, U. M., Howard, T. C., Allen, W. R., &amp; Han, J. C. (2009). Racial privilege in the professoriate: An exploration of campus climate, retention, and satisfaction. </a:t>
            </a:r>
            <a:r>
              <a:rPr lang="en-US" sz="1400" i="1">
                <a:ea typeface="+mn-lt"/>
                <a:cs typeface="+mn-lt"/>
              </a:rPr>
              <a:t>The Journal of Higher Education, 80</a:t>
            </a:r>
            <a:r>
              <a:rPr lang="en-US" sz="1400">
                <a:ea typeface="+mn-lt"/>
                <a:cs typeface="+mn-lt"/>
              </a:rPr>
              <a:t>(5), 538-563. </a:t>
            </a:r>
            <a:r>
              <a:rPr lang="en-US" sz="1400" u="sng">
                <a:ea typeface="+mn-lt"/>
                <a:cs typeface="+mn-lt"/>
                <a:hlinkClick r:id="rId5">
                  <a:extLst>
                    <a:ext uri="{A12FA001-AC4F-418D-AE19-62706E023703}">
                      <ahyp:hlinkClr xmlns:ahyp="http://schemas.microsoft.com/office/drawing/2018/hyperlinkcolor" val="tx"/>
                    </a:ext>
                  </a:extLst>
                </a:hlinkClick>
              </a:rPr>
              <a:t>https://doi.org/10.1080/00221546.2009.11779031</a:t>
            </a:r>
            <a:endParaRPr lang="en-US" sz="1400" u="sng">
              <a:ea typeface="+mn-lt"/>
              <a:cs typeface="+mn-lt"/>
            </a:endParaRPr>
          </a:p>
          <a:p>
            <a:pPr>
              <a:buClr>
                <a:srgbClr val="1287C3"/>
              </a:buClr>
            </a:pPr>
            <a:r>
              <a:rPr lang="en-US" sz="1400">
                <a:ea typeface="+mn-lt"/>
                <a:cs typeface="+mn-lt"/>
              </a:rPr>
              <a:t>Chory, R. M., &amp; </a:t>
            </a:r>
            <a:r>
              <a:rPr lang="en-US" sz="1400" err="1">
                <a:ea typeface="+mn-lt"/>
                <a:cs typeface="+mn-lt"/>
              </a:rPr>
              <a:t>Offstein</a:t>
            </a:r>
            <a:r>
              <a:rPr lang="en-US" sz="1400">
                <a:ea typeface="+mn-lt"/>
                <a:cs typeface="+mn-lt"/>
              </a:rPr>
              <a:t>, E. H. (2017). Your professor will know you as a person: Evaluating and rethinking the relational boundaries between faculty and students. </a:t>
            </a:r>
            <a:r>
              <a:rPr lang="en-US" sz="1400" i="1">
                <a:ea typeface="+mn-lt"/>
                <a:cs typeface="+mn-lt"/>
              </a:rPr>
              <a:t>Journal of Management Education, 41</a:t>
            </a:r>
            <a:r>
              <a:rPr lang="en-US" sz="1400">
                <a:ea typeface="+mn-lt"/>
                <a:cs typeface="+mn-lt"/>
              </a:rPr>
              <a:t>(1), 9-38. </a:t>
            </a:r>
            <a:r>
              <a:rPr lang="en-US" sz="1400" u="sng">
                <a:ea typeface="+mn-lt"/>
                <a:cs typeface="+mn-lt"/>
                <a:hlinkClick r:id="rId6">
                  <a:extLst>
                    <a:ext uri="{A12FA001-AC4F-418D-AE19-62706E023703}">
                      <ahyp:hlinkClr xmlns:ahyp="http://schemas.microsoft.com/office/drawing/2018/hyperlinkcolor" val="tx"/>
                    </a:ext>
                  </a:extLst>
                </a:hlinkClick>
              </a:rPr>
              <a:t>https://doi.org/10.1177/1052562916647986</a:t>
            </a:r>
            <a:endParaRPr lang="en-US" sz="1400" u="sng">
              <a:ea typeface="+mn-lt"/>
              <a:cs typeface="+mn-lt"/>
            </a:endParaRPr>
          </a:p>
          <a:p>
            <a:pPr indent="0">
              <a:buNone/>
            </a:pPr>
            <a:r>
              <a:rPr lang="en-US" sz="1400" b="1">
                <a:ea typeface="+mn-lt"/>
                <a:cs typeface="+mn-lt"/>
              </a:rPr>
              <a:t>Slide 17:</a:t>
            </a:r>
          </a:p>
          <a:p>
            <a:pPr>
              <a:buClr>
                <a:srgbClr val="1287C3"/>
              </a:buClr>
            </a:pPr>
            <a:r>
              <a:rPr lang="en-US" sz="1400">
                <a:ea typeface="+mn-lt"/>
                <a:cs typeface="+mn-lt"/>
              </a:rPr>
              <a:t>Henry, M. A., Shorter, S., </a:t>
            </a:r>
            <a:r>
              <a:rPr lang="en-US" sz="1400" err="1">
                <a:ea typeface="+mn-lt"/>
                <a:cs typeface="+mn-lt"/>
              </a:rPr>
              <a:t>Charkoudian</a:t>
            </a:r>
            <a:r>
              <a:rPr lang="en-US" sz="1400">
                <a:ea typeface="+mn-lt"/>
                <a:cs typeface="+mn-lt"/>
              </a:rPr>
              <a:t>, L., Heemstra, J. M., &amp; Corwin, L. A. (2019). FAIL is not a four-letter word: A theoretical framework for exploring undergraduate students' approaches to academic challenge and responses to failure in STEM learning environments. </a:t>
            </a:r>
            <a:r>
              <a:rPr lang="en-US" sz="1400" i="1">
                <a:ea typeface="+mn-lt"/>
                <a:cs typeface="+mn-lt"/>
              </a:rPr>
              <a:t>CBE—Life Sciences Education, 18</a:t>
            </a:r>
            <a:r>
              <a:rPr lang="en-US" sz="1400">
                <a:ea typeface="+mn-lt"/>
                <a:cs typeface="+mn-lt"/>
              </a:rPr>
              <a:t>(1), ar11. </a:t>
            </a:r>
            <a:r>
              <a:rPr lang="en-US" sz="1400" u="sng">
                <a:ea typeface="+mn-lt"/>
                <a:cs typeface="+mn-lt"/>
                <a:hlinkClick r:id="rId2">
                  <a:extLst>
                    <a:ext uri="{A12FA001-AC4F-418D-AE19-62706E023703}">
                      <ahyp:hlinkClr xmlns:ahyp="http://schemas.microsoft.com/office/drawing/2018/hyperlinkcolor" val="tx"/>
                    </a:ext>
                  </a:extLst>
                </a:hlinkClick>
              </a:rPr>
              <a:t>https://doi.org/10.1187/cbe.18-06-0108</a:t>
            </a:r>
            <a:endParaRPr lang="en-US" sz="1400" u="sng">
              <a:ea typeface="+mn-lt"/>
              <a:cs typeface="+mn-lt"/>
            </a:endParaRPr>
          </a:p>
          <a:p>
            <a:pPr>
              <a:buClr>
                <a:srgbClr val="1287C3"/>
              </a:buClr>
            </a:pPr>
            <a:r>
              <a:rPr lang="en-US" sz="1400"/>
              <a:t>XKCD. (n.d.). </a:t>
            </a:r>
            <a:r>
              <a:rPr lang="en-US" sz="1400" i="1"/>
              <a:t>Average </a:t>
            </a:r>
            <a:r>
              <a:rPr lang="en-US" sz="1400" i="1">
                <a:latin typeface="Corbel"/>
              </a:rPr>
              <a:t>Familiarity</a:t>
            </a:r>
            <a:r>
              <a:rPr lang="en-US" sz="1400">
                <a:latin typeface="Corbel"/>
              </a:rPr>
              <a:t>. </a:t>
            </a:r>
            <a:r>
              <a:rPr lang="en-US" sz="1400">
                <a:latin typeface="Corbel"/>
                <a:ea typeface="+mn-lt"/>
                <a:cs typeface="+mn-lt"/>
              </a:rPr>
              <a:t>https://xkcd.com/2501/</a:t>
            </a:r>
          </a:p>
          <a:p>
            <a:pPr marL="0" indent="0">
              <a:spcBef>
                <a:spcPts val="0"/>
              </a:spcBef>
              <a:spcAft>
                <a:spcPts val="500"/>
              </a:spcAft>
              <a:buNone/>
            </a:pPr>
            <a:br>
              <a:rPr lang="en-US"/>
            </a:br>
            <a:endParaRPr lang="en-US" sz="1400"/>
          </a:p>
        </p:txBody>
      </p:sp>
    </p:spTree>
    <p:extLst>
      <p:ext uri="{BB962C8B-B14F-4D97-AF65-F5344CB8AC3E}">
        <p14:creationId xmlns:p14="http://schemas.microsoft.com/office/powerpoint/2010/main" val="354812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3BBC4-55E7-51CE-2F0D-19F13B1B9F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AF45F2-F988-4584-7D52-CF95999BED24}"/>
              </a:ext>
            </a:extLst>
          </p:cNvPr>
          <p:cNvSpPr>
            <a:spLocks noGrp="1"/>
          </p:cNvSpPr>
          <p:nvPr>
            <p:ph type="ctrTitle"/>
          </p:nvPr>
        </p:nvSpPr>
        <p:spPr>
          <a:xfrm>
            <a:off x="781213" y="276482"/>
            <a:ext cx="10721810" cy="3719785"/>
          </a:xfrm>
        </p:spPr>
        <p:txBody>
          <a:bodyPr vert="horz" lIns="91440" tIns="45720" rIns="91440" bIns="45720" rtlCol="0" anchor="t">
            <a:normAutofit/>
          </a:bodyPr>
          <a:lstStyle/>
          <a:p>
            <a:r>
              <a:rPr lang="en-US" b="1"/>
              <a:t>Fail in front of your students</a:t>
            </a:r>
            <a:br>
              <a:rPr lang="en-US" b="1"/>
            </a:br>
            <a:endParaRPr lang="en-US" sz="7200"/>
          </a:p>
        </p:txBody>
      </p:sp>
      <p:pic>
        <p:nvPicPr>
          <p:cNvPr id="6" name="Picture 5" descr="A dog rolling on the grass&#10;&#10;AI-generated content may be incorrect.">
            <a:extLst>
              <a:ext uri="{FF2B5EF4-FFF2-40B4-BE49-F238E27FC236}">
                <a16:creationId xmlns:a16="http://schemas.microsoft.com/office/drawing/2014/main" id="{11BA5046-BED3-F5E8-432D-E2C23C5EAC2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tretch>
            <a:fillRect/>
          </a:stretch>
        </p:blipFill>
        <p:spPr>
          <a:xfrm>
            <a:off x="3465646" y="1970622"/>
            <a:ext cx="5258733" cy="3533543"/>
          </a:xfrm>
          <a:prstGeom prst="rect">
            <a:avLst/>
          </a:prstGeom>
        </p:spPr>
      </p:pic>
      <p:sp>
        <p:nvSpPr>
          <p:cNvPr id="7" name="TextBox 6">
            <a:extLst>
              <a:ext uri="{FF2B5EF4-FFF2-40B4-BE49-F238E27FC236}">
                <a16:creationId xmlns:a16="http://schemas.microsoft.com/office/drawing/2014/main" id="{8C4CF8D7-48D9-3B86-8F7D-5F2C906D3A74}"/>
              </a:ext>
            </a:extLst>
          </p:cNvPr>
          <p:cNvSpPr txBox="1"/>
          <p:nvPr/>
        </p:nvSpPr>
        <p:spPr>
          <a:xfrm>
            <a:off x="3281715" y="5504166"/>
            <a:ext cx="1085233" cy="307777"/>
          </a:xfrm>
          <a:prstGeom prst="rect">
            <a:avLst/>
          </a:prstGeom>
          <a:noFill/>
        </p:spPr>
        <p:txBody>
          <a:bodyPr wrap="none" rtlCol="0">
            <a:spAutoFit/>
          </a:bodyPr>
          <a:lstStyle/>
          <a:p>
            <a:r>
              <a:rPr lang="en-US" sz="1400"/>
              <a:t>Smith, 2006</a:t>
            </a:r>
          </a:p>
        </p:txBody>
      </p:sp>
      <p:sp>
        <p:nvSpPr>
          <p:cNvPr id="11" name="Subtitle 2">
            <a:extLst>
              <a:ext uri="{FF2B5EF4-FFF2-40B4-BE49-F238E27FC236}">
                <a16:creationId xmlns:a16="http://schemas.microsoft.com/office/drawing/2014/main" id="{BEA008D8-6E31-85D5-5695-F4E50D1B356F}"/>
              </a:ext>
            </a:extLst>
          </p:cNvPr>
          <p:cNvSpPr txBox="1">
            <a:spLocks/>
          </p:cNvSpPr>
          <p:nvPr/>
        </p:nvSpPr>
        <p:spPr>
          <a:xfrm>
            <a:off x="4927012" y="5381529"/>
            <a:ext cx="6987645" cy="124542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spcBef>
                <a:spcPts val="0"/>
              </a:spcBef>
              <a:spcAft>
                <a:spcPts val="0"/>
              </a:spcAft>
            </a:pPr>
            <a:r>
              <a:rPr lang="en-US" sz="2800"/>
              <a:t>Dr. Mannie Ramirez</a:t>
            </a:r>
          </a:p>
          <a:p>
            <a:pPr>
              <a:spcBef>
                <a:spcPts val="0"/>
              </a:spcBef>
              <a:spcAft>
                <a:spcPts val="0"/>
              </a:spcAft>
            </a:pPr>
            <a:r>
              <a:rPr lang="en-US" sz="2800"/>
              <a:t>Forsyth Technical Community College</a:t>
            </a:r>
          </a:p>
          <a:p>
            <a:pPr>
              <a:spcBef>
                <a:spcPts val="0"/>
              </a:spcBef>
              <a:spcAft>
                <a:spcPts val="0"/>
              </a:spcAft>
            </a:pPr>
            <a:r>
              <a:rPr lang="en-US" sz="2800"/>
              <a:t>April 13</a:t>
            </a:r>
            <a:r>
              <a:rPr lang="en-US" sz="2800" baseline="30000"/>
              <a:t>th</a:t>
            </a:r>
            <a:r>
              <a:rPr lang="en-US" sz="2800"/>
              <a:t> - BLC 2025</a:t>
            </a:r>
          </a:p>
        </p:txBody>
      </p:sp>
    </p:spTree>
    <p:extLst>
      <p:ext uri="{BB962C8B-B14F-4D97-AF65-F5344CB8AC3E}">
        <p14:creationId xmlns:p14="http://schemas.microsoft.com/office/powerpoint/2010/main" val="637988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83F22-4864-F023-EF98-94EF0E710F7A}"/>
              </a:ext>
            </a:extLst>
          </p:cNvPr>
          <p:cNvSpPr>
            <a:spLocks noGrp="1"/>
          </p:cNvSpPr>
          <p:nvPr>
            <p:ph type="title"/>
          </p:nvPr>
        </p:nvSpPr>
        <p:spPr>
          <a:xfrm>
            <a:off x="903309" y="16684"/>
            <a:ext cx="10726276" cy="759542"/>
          </a:xfrm>
        </p:spPr>
        <p:txBody>
          <a:bodyPr/>
          <a:lstStyle/>
          <a:p>
            <a:r>
              <a:rPr lang="en-US"/>
              <a:t>How many of you have…</a:t>
            </a:r>
          </a:p>
        </p:txBody>
      </p:sp>
      <p:sp>
        <p:nvSpPr>
          <p:cNvPr id="3" name="Content Placeholder 2">
            <a:extLst>
              <a:ext uri="{FF2B5EF4-FFF2-40B4-BE49-F238E27FC236}">
                <a16:creationId xmlns:a16="http://schemas.microsoft.com/office/drawing/2014/main" id="{7A035CE9-14E3-2244-3237-7CA675259047}"/>
              </a:ext>
            </a:extLst>
          </p:cNvPr>
          <p:cNvSpPr>
            <a:spLocks noGrp="1"/>
          </p:cNvSpPr>
          <p:nvPr>
            <p:ph idx="1"/>
          </p:nvPr>
        </p:nvSpPr>
        <p:spPr>
          <a:xfrm>
            <a:off x="2148882" y="705658"/>
            <a:ext cx="9104287" cy="6087008"/>
          </a:xfrm>
        </p:spPr>
        <p:txBody>
          <a:bodyPr>
            <a:noAutofit/>
          </a:bodyPr>
          <a:lstStyle/>
          <a:p>
            <a:r>
              <a:rPr lang="en-US" sz="3200"/>
              <a:t>Had a ‘C’ final grade college?</a:t>
            </a:r>
          </a:p>
          <a:p>
            <a:r>
              <a:rPr lang="en-US" sz="3200"/>
              <a:t>Had an ‘F’ final grade?</a:t>
            </a:r>
          </a:p>
          <a:p>
            <a:pPr>
              <a:buClr>
                <a:srgbClr val="1287C3"/>
              </a:buClr>
            </a:pPr>
            <a:r>
              <a:rPr lang="en-US" sz="3200"/>
              <a:t>Missed a deadline?</a:t>
            </a:r>
          </a:p>
          <a:p>
            <a:r>
              <a:rPr lang="en-US" sz="3200"/>
              <a:t>Had a grant application rejected? </a:t>
            </a:r>
          </a:p>
          <a:p>
            <a:pPr lvl="1"/>
            <a:r>
              <a:rPr lang="en-US" sz="2400"/>
              <a:t>10% rejected?</a:t>
            </a:r>
          </a:p>
          <a:p>
            <a:pPr lvl="1"/>
            <a:r>
              <a:rPr lang="en-US" sz="2400"/>
              <a:t>50%?</a:t>
            </a:r>
          </a:p>
          <a:p>
            <a:pPr lvl="1"/>
            <a:r>
              <a:rPr lang="en-US" sz="2400"/>
              <a:t>90%?</a:t>
            </a:r>
          </a:p>
          <a:p>
            <a:r>
              <a:rPr lang="en-US" sz="3200"/>
              <a:t>Hi! I’m Mannie Ramirez (no, not Manny Ramirez). I’m a professional failure.</a:t>
            </a:r>
          </a:p>
          <a:p>
            <a:pPr marL="0" indent="0">
              <a:buNone/>
            </a:pPr>
            <a:r>
              <a:rPr lang="en-US" sz="3200" b="1"/>
              <a:t>                 … and you are too.</a:t>
            </a:r>
          </a:p>
        </p:txBody>
      </p:sp>
    </p:spTree>
    <p:extLst>
      <p:ext uri="{BB962C8B-B14F-4D97-AF65-F5344CB8AC3E}">
        <p14:creationId xmlns:p14="http://schemas.microsoft.com/office/powerpoint/2010/main" val="197146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p:cTn id="4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45953-47AC-A052-3774-10976CD6E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F7DF10-C37E-BE4B-3698-043D74692217}"/>
              </a:ext>
            </a:extLst>
          </p:cNvPr>
          <p:cNvSpPr>
            <a:spLocks noGrp="1"/>
          </p:cNvSpPr>
          <p:nvPr>
            <p:ph type="ctrTitle"/>
          </p:nvPr>
        </p:nvSpPr>
        <p:spPr>
          <a:xfrm>
            <a:off x="781213" y="276482"/>
            <a:ext cx="10721810" cy="3719785"/>
          </a:xfrm>
        </p:spPr>
        <p:txBody>
          <a:bodyPr vert="horz" lIns="91440" tIns="45720" rIns="91440" bIns="45720" rtlCol="0" anchor="t">
            <a:normAutofit/>
          </a:bodyPr>
          <a:lstStyle/>
          <a:p>
            <a:r>
              <a:rPr lang="en-US" b="1"/>
              <a:t>Fail in front of your students</a:t>
            </a:r>
            <a:br>
              <a:rPr lang="en-US" b="1"/>
            </a:br>
            <a:r>
              <a:rPr lang="en-US" sz="2800" b="1"/>
              <a:t>Humanizing the Biology Classroom Through Vulnerability</a:t>
            </a:r>
            <a:endParaRPr lang="en-US" sz="7200"/>
          </a:p>
        </p:txBody>
      </p:sp>
      <p:pic>
        <p:nvPicPr>
          <p:cNvPr id="6" name="Picture 5" descr="A dog rolling on the grass&#10;&#10;AI-generated content may be incorrect.">
            <a:extLst>
              <a:ext uri="{FF2B5EF4-FFF2-40B4-BE49-F238E27FC236}">
                <a16:creationId xmlns:a16="http://schemas.microsoft.com/office/drawing/2014/main" id="{EF74A6E1-17AF-2651-CF03-7EC6353CA1D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tretch>
            <a:fillRect/>
          </a:stretch>
        </p:blipFill>
        <p:spPr>
          <a:xfrm>
            <a:off x="3465646" y="1970622"/>
            <a:ext cx="5258733" cy="3533543"/>
          </a:xfrm>
          <a:prstGeom prst="rect">
            <a:avLst/>
          </a:prstGeom>
        </p:spPr>
      </p:pic>
      <p:sp>
        <p:nvSpPr>
          <p:cNvPr id="7" name="TextBox 6">
            <a:extLst>
              <a:ext uri="{FF2B5EF4-FFF2-40B4-BE49-F238E27FC236}">
                <a16:creationId xmlns:a16="http://schemas.microsoft.com/office/drawing/2014/main" id="{3C781F33-4A50-45F5-AA7F-52C5D70D42EF}"/>
              </a:ext>
            </a:extLst>
          </p:cNvPr>
          <p:cNvSpPr txBox="1"/>
          <p:nvPr/>
        </p:nvSpPr>
        <p:spPr>
          <a:xfrm>
            <a:off x="3281715" y="5504166"/>
            <a:ext cx="1085233" cy="307777"/>
          </a:xfrm>
          <a:prstGeom prst="rect">
            <a:avLst/>
          </a:prstGeom>
          <a:noFill/>
        </p:spPr>
        <p:txBody>
          <a:bodyPr wrap="none" rtlCol="0">
            <a:spAutoFit/>
          </a:bodyPr>
          <a:lstStyle/>
          <a:p>
            <a:r>
              <a:rPr lang="en-US" sz="1400"/>
              <a:t>Smith, 2006</a:t>
            </a:r>
          </a:p>
        </p:txBody>
      </p:sp>
      <p:sp>
        <p:nvSpPr>
          <p:cNvPr id="11" name="Subtitle 2">
            <a:extLst>
              <a:ext uri="{FF2B5EF4-FFF2-40B4-BE49-F238E27FC236}">
                <a16:creationId xmlns:a16="http://schemas.microsoft.com/office/drawing/2014/main" id="{0BD4149C-576A-8460-6573-509F50EEF218}"/>
              </a:ext>
            </a:extLst>
          </p:cNvPr>
          <p:cNvSpPr txBox="1">
            <a:spLocks/>
          </p:cNvSpPr>
          <p:nvPr/>
        </p:nvSpPr>
        <p:spPr>
          <a:xfrm>
            <a:off x="4927012" y="5381529"/>
            <a:ext cx="6987645" cy="124542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spcBef>
                <a:spcPts val="0"/>
              </a:spcBef>
              <a:spcAft>
                <a:spcPts val="0"/>
              </a:spcAft>
            </a:pPr>
            <a:r>
              <a:rPr lang="en-US" sz="2800"/>
              <a:t>Dr. Mannie Ramirez</a:t>
            </a:r>
          </a:p>
          <a:p>
            <a:pPr>
              <a:spcBef>
                <a:spcPts val="0"/>
              </a:spcBef>
              <a:spcAft>
                <a:spcPts val="0"/>
              </a:spcAft>
            </a:pPr>
            <a:r>
              <a:rPr lang="en-US" sz="2800"/>
              <a:t>Forsyth Technical Community College</a:t>
            </a:r>
          </a:p>
          <a:p>
            <a:pPr>
              <a:spcBef>
                <a:spcPts val="0"/>
              </a:spcBef>
              <a:spcAft>
                <a:spcPts val="0"/>
              </a:spcAft>
            </a:pPr>
            <a:r>
              <a:rPr lang="en-US" sz="2800"/>
              <a:t>April 13</a:t>
            </a:r>
            <a:r>
              <a:rPr lang="en-US" sz="2800" baseline="30000"/>
              <a:t>th</a:t>
            </a:r>
            <a:r>
              <a:rPr lang="en-US" sz="2800"/>
              <a:t> - BLC 2025</a:t>
            </a:r>
          </a:p>
        </p:txBody>
      </p:sp>
      <p:sp>
        <p:nvSpPr>
          <p:cNvPr id="3" name="Title 1">
            <a:extLst>
              <a:ext uri="{FF2B5EF4-FFF2-40B4-BE49-F238E27FC236}">
                <a16:creationId xmlns:a16="http://schemas.microsoft.com/office/drawing/2014/main" id="{E8939944-07C3-44E6-F0FA-B4BDB23A993D}"/>
              </a:ext>
            </a:extLst>
          </p:cNvPr>
          <p:cNvSpPr txBox="1">
            <a:spLocks/>
          </p:cNvSpPr>
          <p:nvPr/>
        </p:nvSpPr>
        <p:spPr>
          <a:xfrm>
            <a:off x="783045" y="271077"/>
            <a:ext cx="10721810" cy="3719785"/>
          </a:xfrm>
          <a:prstGeom prst="rect">
            <a:avLst/>
          </a:prstGeom>
          <a:effectLst/>
        </p:spPr>
        <p:txBody>
          <a:bodyPr vert="horz" lIns="91440" tIns="45720" rIns="91440" bIns="45720" rtlCol="0" anchor="t">
            <a:norm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t>Fail in front of your students</a:t>
            </a:r>
            <a:br>
              <a:rPr lang="en-US" b="1"/>
            </a:br>
            <a:r>
              <a:rPr lang="en-US" sz="2800" b="1">
                <a:solidFill>
                  <a:srgbClr val="1287C3"/>
                </a:solidFill>
              </a:rPr>
              <a:t>Humanizing</a:t>
            </a:r>
            <a:r>
              <a:rPr lang="en-US" sz="2800" b="1"/>
              <a:t> the Biology Classroom Through </a:t>
            </a:r>
            <a:r>
              <a:rPr lang="en-US" sz="2800" b="1">
                <a:solidFill>
                  <a:srgbClr val="1287C3"/>
                </a:solidFill>
              </a:rPr>
              <a:t>Vulnerability</a:t>
            </a:r>
            <a:endParaRPr lang="en-US" sz="7200">
              <a:solidFill>
                <a:srgbClr val="1287C3"/>
              </a:solidFill>
            </a:endParaRPr>
          </a:p>
        </p:txBody>
      </p:sp>
    </p:spTree>
    <p:extLst>
      <p:ext uri="{BB962C8B-B14F-4D97-AF65-F5344CB8AC3E}">
        <p14:creationId xmlns:p14="http://schemas.microsoft.com/office/powerpoint/2010/main" val="283743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50"/>
                                        <p:tgtEl>
                                          <p:spTgt spid="2"/>
                                        </p:tgtEl>
                                      </p:cBhvr>
                                    </p:animEffect>
                                    <p:set>
                                      <p:cBhvr>
                                        <p:cTn id="7" dur="1" fill="hold">
                                          <p:stCondLst>
                                            <p:cond delay="24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D0F8A-8057-B55F-08B7-3C1F61954AE4}"/>
              </a:ext>
            </a:extLst>
          </p:cNvPr>
          <p:cNvSpPr>
            <a:spLocks noGrp="1"/>
          </p:cNvSpPr>
          <p:nvPr>
            <p:ph type="title"/>
          </p:nvPr>
        </p:nvSpPr>
        <p:spPr>
          <a:xfrm>
            <a:off x="147485" y="115530"/>
            <a:ext cx="11857702" cy="553064"/>
          </a:xfrm>
        </p:spPr>
        <p:txBody>
          <a:bodyPr>
            <a:normAutofit fontScale="90000"/>
          </a:bodyPr>
          <a:lstStyle/>
          <a:p>
            <a:r>
              <a:rPr lang="en-US"/>
              <a:t>Humans, Not Robots </a:t>
            </a:r>
            <a:r>
              <a:rPr lang="en-US" sz="2400"/>
              <a:t>(yet)</a:t>
            </a:r>
            <a:endParaRPr lang="en-US"/>
          </a:p>
        </p:txBody>
      </p:sp>
      <p:sp>
        <p:nvSpPr>
          <p:cNvPr id="3" name="Content Placeholder 2">
            <a:extLst>
              <a:ext uri="{FF2B5EF4-FFF2-40B4-BE49-F238E27FC236}">
                <a16:creationId xmlns:a16="http://schemas.microsoft.com/office/drawing/2014/main" id="{ADCFD77C-22BC-640C-161A-F6E20F850E64}"/>
              </a:ext>
            </a:extLst>
          </p:cNvPr>
          <p:cNvSpPr>
            <a:spLocks noGrp="1"/>
          </p:cNvSpPr>
          <p:nvPr>
            <p:ph idx="1"/>
          </p:nvPr>
        </p:nvSpPr>
        <p:spPr>
          <a:xfrm>
            <a:off x="1406011" y="1029929"/>
            <a:ext cx="4267675" cy="5712541"/>
          </a:xfrm>
        </p:spPr>
        <p:txBody>
          <a:bodyPr vert="horz" lIns="91440" tIns="45720" rIns="91440" bIns="45720" rtlCol="0" anchor="ctr">
            <a:noAutofit/>
          </a:bodyPr>
          <a:lstStyle/>
          <a:p>
            <a:pPr>
              <a:spcAft>
                <a:spcPts val="2500"/>
              </a:spcAft>
            </a:pPr>
            <a:r>
              <a:rPr lang="en-US" sz="2800"/>
              <a:t>The ‘Perfect Professor’ myth creates unrealistic expectations</a:t>
            </a:r>
          </a:p>
          <a:p>
            <a:pPr lvl="1">
              <a:spcAft>
                <a:spcPts val="2500"/>
              </a:spcAft>
            </a:pPr>
            <a:r>
              <a:rPr lang="en-US" sz="2400"/>
              <a:t>Discourages questions and risk-taking </a:t>
            </a:r>
          </a:p>
          <a:p>
            <a:pPr lvl="1">
              <a:spcAft>
                <a:spcPts val="2500"/>
              </a:spcAft>
            </a:pPr>
            <a:r>
              <a:rPr lang="en-US" sz="2400"/>
              <a:t>Encourages ‘fixed mindset’ thinking</a:t>
            </a:r>
          </a:p>
          <a:p>
            <a:pPr lvl="1">
              <a:spcAft>
                <a:spcPts val="2500"/>
              </a:spcAft>
            </a:pPr>
            <a:endParaRPr lang="en-US" sz="2800"/>
          </a:p>
        </p:txBody>
      </p:sp>
      <p:pic>
        <p:nvPicPr>
          <p:cNvPr id="1028" name="Picture 4">
            <a:extLst>
              <a:ext uri="{FF2B5EF4-FFF2-40B4-BE49-F238E27FC236}">
                <a16:creationId xmlns:a16="http://schemas.microsoft.com/office/drawing/2014/main" id="{FD84AD69-0320-DBF8-589C-C4BE1D2F8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687" y="1316035"/>
            <a:ext cx="6308122" cy="46734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D9527AF-80DE-B972-4CFF-E082F59C0F1B}"/>
              </a:ext>
            </a:extLst>
          </p:cNvPr>
          <p:cNvSpPr txBox="1"/>
          <p:nvPr/>
        </p:nvSpPr>
        <p:spPr>
          <a:xfrm>
            <a:off x="10876673" y="5989519"/>
            <a:ext cx="1128514" cy="307777"/>
          </a:xfrm>
          <a:prstGeom prst="rect">
            <a:avLst/>
          </a:prstGeom>
          <a:noFill/>
        </p:spPr>
        <p:txBody>
          <a:bodyPr wrap="none" rtlCol="0">
            <a:spAutoFit/>
          </a:bodyPr>
          <a:lstStyle/>
          <a:p>
            <a:r>
              <a:rPr lang="en-US" sz="1400"/>
              <a:t>Dweck, 2019</a:t>
            </a:r>
          </a:p>
        </p:txBody>
      </p:sp>
    </p:spTree>
    <p:extLst>
      <p:ext uri="{BB962C8B-B14F-4D97-AF65-F5344CB8AC3E}">
        <p14:creationId xmlns:p14="http://schemas.microsoft.com/office/powerpoint/2010/main" val="15853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0A508-EB2C-E226-42FB-0809EEF63F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E3762A-675C-7E39-61E2-61D3B4BC5885}"/>
              </a:ext>
            </a:extLst>
          </p:cNvPr>
          <p:cNvSpPr>
            <a:spLocks noGrp="1"/>
          </p:cNvSpPr>
          <p:nvPr>
            <p:ph type="title"/>
          </p:nvPr>
        </p:nvSpPr>
        <p:spPr>
          <a:xfrm>
            <a:off x="147485" y="387856"/>
            <a:ext cx="11857702" cy="553064"/>
          </a:xfrm>
        </p:spPr>
        <p:txBody>
          <a:bodyPr>
            <a:normAutofit fontScale="90000"/>
          </a:bodyPr>
          <a:lstStyle/>
          <a:p>
            <a:r>
              <a:rPr lang="en-US"/>
              <a:t>We all have knowledge gaps</a:t>
            </a:r>
            <a:br>
              <a:rPr lang="en-US"/>
            </a:br>
            <a:r>
              <a:rPr lang="en-US"/>
              <a:t>(educators are just masters at hiding it)</a:t>
            </a:r>
          </a:p>
        </p:txBody>
      </p:sp>
      <p:sp>
        <p:nvSpPr>
          <p:cNvPr id="3" name="Content Placeholder 2">
            <a:extLst>
              <a:ext uri="{FF2B5EF4-FFF2-40B4-BE49-F238E27FC236}">
                <a16:creationId xmlns:a16="http://schemas.microsoft.com/office/drawing/2014/main" id="{7CA32DB9-9E74-E738-1103-B7572EDADBA3}"/>
              </a:ext>
            </a:extLst>
          </p:cNvPr>
          <p:cNvSpPr>
            <a:spLocks noGrp="1"/>
          </p:cNvSpPr>
          <p:nvPr>
            <p:ph idx="1"/>
          </p:nvPr>
        </p:nvSpPr>
        <p:spPr>
          <a:xfrm>
            <a:off x="1406012" y="1235148"/>
            <a:ext cx="3221944" cy="5712541"/>
          </a:xfrm>
        </p:spPr>
        <p:txBody>
          <a:bodyPr>
            <a:normAutofit/>
          </a:bodyPr>
          <a:lstStyle/>
          <a:p>
            <a:pPr>
              <a:spcAft>
                <a:spcPts val="2500"/>
              </a:spcAft>
            </a:pPr>
            <a:r>
              <a:rPr lang="en-US" sz="2800"/>
              <a:t>Advantage in breadth of knowledge</a:t>
            </a:r>
          </a:p>
          <a:p>
            <a:pPr>
              <a:spcAft>
                <a:spcPts val="2500"/>
              </a:spcAft>
            </a:pPr>
            <a:r>
              <a:rPr lang="en-US" sz="2800"/>
              <a:t>Trained to answer questions ‘intelligently’</a:t>
            </a:r>
          </a:p>
          <a:p>
            <a:pPr lvl="1">
              <a:spcAft>
                <a:spcPts val="2500"/>
              </a:spcAft>
            </a:pPr>
            <a:r>
              <a:rPr lang="en-US" sz="2400"/>
              <a:t>Thank you graduate school!</a:t>
            </a:r>
          </a:p>
          <a:p>
            <a:pPr>
              <a:spcAft>
                <a:spcPts val="2500"/>
              </a:spcAft>
            </a:pPr>
            <a:endParaRPr lang="en-US" sz="2800"/>
          </a:p>
        </p:txBody>
      </p:sp>
      <p:pic>
        <p:nvPicPr>
          <p:cNvPr id="2050" name="Picture 2">
            <a:extLst>
              <a:ext uri="{FF2B5EF4-FFF2-40B4-BE49-F238E27FC236}">
                <a16:creationId xmlns:a16="http://schemas.microsoft.com/office/drawing/2014/main" id="{FFD9BE22-7B81-BFB1-7727-3375A278F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456" y="1399942"/>
            <a:ext cx="7180954" cy="49116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A09EE78-8190-193F-C06F-6B5CF7C440BB}"/>
              </a:ext>
            </a:extLst>
          </p:cNvPr>
          <p:cNvSpPr txBox="1"/>
          <p:nvPr/>
        </p:nvSpPr>
        <p:spPr>
          <a:xfrm>
            <a:off x="11395604" y="6308499"/>
            <a:ext cx="615105" cy="307777"/>
          </a:xfrm>
          <a:prstGeom prst="rect">
            <a:avLst/>
          </a:prstGeom>
          <a:noFill/>
        </p:spPr>
        <p:txBody>
          <a:bodyPr wrap="none" lIns="91440" tIns="45720" rIns="91440" bIns="45720" rtlCol="0" anchor="t">
            <a:spAutoFit/>
          </a:bodyPr>
          <a:lstStyle/>
          <a:p>
            <a:r>
              <a:rPr lang="en-US" sz="1400"/>
              <a:t>XKCD</a:t>
            </a:r>
            <a:endParaRPr lang="en-US"/>
          </a:p>
        </p:txBody>
      </p:sp>
    </p:spTree>
    <p:extLst>
      <p:ext uri="{BB962C8B-B14F-4D97-AF65-F5344CB8AC3E}">
        <p14:creationId xmlns:p14="http://schemas.microsoft.com/office/powerpoint/2010/main" val="372350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1F7F7-3FA7-1A97-06C2-9201751859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FD89D2-9CEF-A1F0-188E-8E680F8F057F}"/>
              </a:ext>
            </a:extLst>
          </p:cNvPr>
          <p:cNvSpPr>
            <a:spLocks noGrp="1"/>
          </p:cNvSpPr>
          <p:nvPr>
            <p:ph type="title"/>
          </p:nvPr>
        </p:nvSpPr>
        <p:spPr>
          <a:xfrm>
            <a:off x="147485" y="448997"/>
            <a:ext cx="11857702" cy="553064"/>
          </a:xfrm>
        </p:spPr>
        <p:txBody>
          <a:bodyPr>
            <a:noAutofit/>
          </a:bodyPr>
          <a:lstStyle/>
          <a:p>
            <a:r>
              <a:rPr lang="en-US" sz="4400"/>
              <a:t>Humanization and a </a:t>
            </a:r>
            <a:br>
              <a:rPr lang="en-US" sz="4400"/>
            </a:br>
            <a:r>
              <a:rPr lang="en-US" sz="4400"/>
              <a:t>Healthy Learning Environment</a:t>
            </a:r>
          </a:p>
        </p:txBody>
      </p:sp>
      <p:sp>
        <p:nvSpPr>
          <p:cNvPr id="3" name="Content Placeholder 2">
            <a:extLst>
              <a:ext uri="{FF2B5EF4-FFF2-40B4-BE49-F238E27FC236}">
                <a16:creationId xmlns:a16="http://schemas.microsoft.com/office/drawing/2014/main" id="{9AE01D9C-21CA-7A8E-5B45-40EE7CDD3E66}"/>
              </a:ext>
            </a:extLst>
          </p:cNvPr>
          <p:cNvSpPr>
            <a:spLocks noGrp="1"/>
          </p:cNvSpPr>
          <p:nvPr>
            <p:ph idx="1"/>
          </p:nvPr>
        </p:nvSpPr>
        <p:spPr>
          <a:xfrm>
            <a:off x="2070357" y="1145459"/>
            <a:ext cx="10500858" cy="5712541"/>
          </a:xfrm>
        </p:spPr>
        <p:txBody>
          <a:bodyPr>
            <a:normAutofit/>
          </a:bodyPr>
          <a:lstStyle/>
          <a:p>
            <a:pPr>
              <a:lnSpc>
                <a:spcPct val="150000"/>
              </a:lnSpc>
              <a:buClr>
                <a:srgbClr val="1287C3"/>
              </a:buClr>
            </a:pPr>
            <a:r>
              <a:rPr lang="en-US" sz="3600">
                <a:ea typeface="+mn-lt"/>
                <a:cs typeface="+mn-lt"/>
              </a:rPr>
              <a:t>Stronger Sense of Belonging </a:t>
            </a:r>
            <a:endParaRPr lang="en-US" sz="3600"/>
          </a:p>
          <a:p>
            <a:pPr marL="457200" lvl="1" indent="0">
              <a:lnSpc>
                <a:spcPct val="150000"/>
              </a:lnSpc>
              <a:buClr>
                <a:srgbClr val="1287C3"/>
              </a:buClr>
              <a:buNone/>
            </a:pPr>
            <a:endParaRPr lang="en-US" sz="800">
              <a:ea typeface="+mn-lt"/>
              <a:cs typeface="+mn-lt"/>
            </a:endParaRPr>
          </a:p>
          <a:p>
            <a:pPr>
              <a:lnSpc>
                <a:spcPct val="150000"/>
              </a:lnSpc>
              <a:buClr>
                <a:srgbClr val="1287C3"/>
              </a:buClr>
            </a:pPr>
            <a:r>
              <a:rPr lang="en-US" sz="3600">
                <a:ea typeface="+mn-lt"/>
                <a:cs typeface="+mn-lt"/>
              </a:rPr>
              <a:t>Increased Student Engagement</a:t>
            </a:r>
            <a:endParaRPr lang="en-US" sz="3600"/>
          </a:p>
          <a:p>
            <a:pPr lvl="1">
              <a:lnSpc>
                <a:spcPct val="150000"/>
              </a:lnSpc>
              <a:buClr>
                <a:srgbClr val="1287C3"/>
              </a:buClr>
            </a:pPr>
            <a:endParaRPr lang="en-US" sz="800">
              <a:ea typeface="+mn-lt"/>
              <a:cs typeface="+mn-lt"/>
            </a:endParaRPr>
          </a:p>
          <a:p>
            <a:pPr>
              <a:lnSpc>
                <a:spcPct val="150000"/>
              </a:lnSpc>
              <a:buClr>
                <a:srgbClr val="1287C3"/>
              </a:buClr>
            </a:pPr>
            <a:r>
              <a:rPr lang="en-US" sz="3600">
                <a:ea typeface="+mn-lt"/>
                <a:cs typeface="+mn-lt"/>
              </a:rPr>
              <a:t>Willingness to Take Intellectual Risks </a:t>
            </a:r>
          </a:p>
          <a:p>
            <a:pPr lvl="1">
              <a:lnSpc>
                <a:spcPct val="150000"/>
              </a:lnSpc>
              <a:buClr>
                <a:srgbClr val="1287C3"/>
              </a:buClr>
            </a:pPr>
            <a:endParaRPr lang="en-US" sz="800">
              <a:ea typeface="+mn-lt"/>
              <a:cs typeface="+mn-lt"/>
            </a:endParaRPr>
          </a:p>
          <a:p>
            <a:pPr>
              <a:lnSpc>
                <a:spcPct val="150000"/>
              </a:lnSpc>
              <a:buClr>
                <a:srgbClr val="1287C3"/>
              </a:buClr>
            </a:pPr>
            <a:r>
              <a:rPr lang="en-US" sz="3600">
                <a:ea typeface="+mn-lt"/>
                <a:cs typeface="+mn-lt"/>
              </a:rPr>
              <a:t>Decreased Fear Response </a:t>
            </a:r>
            <a:endParaRPr lang="en-US" sz="3600"/>
          </a:p>
        </p:txBody>
      </p:sp>
    </p:spTree>
    <p:extLst>
      <p:ext uri="{BB962C8B-B14F-4D97-AF65-F5344CB8AC3E}">
        <p14:creationId xmlns:p14="http://schemas.microsoft.com/office/powerpoint/2010/main" val="2086846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6892B-4DDB-4C44-28BE-5140C21D29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648C4-3580-11E5-7DC0-F4D1F86C0DF7}"/>
              </a:ext>
            </a:extLst>
          </p:cNvPr>
          <p:cNvSpPr>
            <a:spLocks noGrp="1"/>
          </p:cNvSpPr>
          <p:nvPr>
            <p:ph type="title"/>
          </p:nvPr>
        </p:nvSpPr>
        <p:spPr>
          <a:xfrm>
            <a:off x="147485" y="115530"/>
            <a:ext cx="11857702" cy="553064"/>
          </a:xfrm>
        </p:spPr>
        <p:txBody>
          <a:bodyPr>
            <a:normAutofit fontScale="90000"/>
          </a:bodyPr>
          <a:lstStyle/>
          <a:p>
            <a:r>
              <a:rPr lang="en-US"/>
              <a:t>A quick aside...</a:t>
            </a:r>
          </a:p>
        </p:txBody>
      </p:sp>
      <p:sp>
        <p:nvSpPr>
          <p:cNvPr id="3" name="Content Placeholder 2">
            <a:extLst>
              <a:ext uri="{FF2B5EF4-FFF2-40B4-BE49-F238E27FC236}">
                <a16:creationId xmlns:a16="http://schemas.microsoft.com/office/drawing/2014/main" id="{D145EFCE-1637-F7CE-D8B8-D6F57220652F}"/>
              </a:ext>
            </a:extLst>
          </p:cNvPr>
          <p:cNvSpPr>
            <a:spLocks noGrp="1"/>
          </p:cNvSpPr>
          <p:nvPr>
            <p:ph idx="1"/>
          </p:nvPr>
        </p:nvSpPr>
        <p:spPr>
          <a:xfrm>
            <a:off x="1406012" y="231059"/>
            <a:ext cx="5840362" cy="5712541"/>
          </a:xfrm>
        </p:spPr>
        <p:txBody>
          <a:bodyPr>
            <a:normAutofit/>
          </a:bodyPr>
          <a:lstStyle/>
          <a:p>
            <a:pPr>
              <a:spcAft>
                <a:spcPts val="2500"/>
              </a:spcAft>
            </a:pPr>
            <a:r>
              <a:rPr lang="en-US" sz="2800"/>
              <a:t>How does the earth orbit the sun?</a:t>
            </a:r>
          </a:p>
          <a:p>
            <a:pPr>
              <a:spcAft>
                <a:spcPts val="2500"/>
              </a:spcAft>
            </a:pPr>
            <a:endParaRPr lang="en-US" sz="2800"/>
          </a:p>
          <a:p>
            <a:pPr>
              <a:spcAft>
                <a:spcPts val="2500"/>
              </a:spcAft>
            </a:pPr>
            <a:r>
              <a:rPr lang="en-US" sz="2800"/>
              <a:t>In an ellipse (red)?</a:t>
            </a:r>
          </a:p>
          <a:p>
            <a:pPr>
              <a:spcAft>
                <a:spcPts val="2500"/>
              </a:spcAft>
            </a:pPr>
            <a:endParaRPr lang="en-US" sz="2800"/>
          </a:p>
          <a:p>
            <a:pPr>
              <a:spcAft>
                <a:spcPts val="2500"/>
              </a:spcAft>
            </a:pPr>
            <a:r>
              <a:rPr lang="en-US" sz="2800"/>
              <a:t>In a circle (blue)?</a:t>
            </a:r>
          </a:p>
        </p:txBody>
      </p:sp>
      <p:grpSp>
        <p:nvGrpSpPr>
          <p:cNvPr id="15" name="Group 14">
            <a:extLst>
              <a:ext uri="{FF2B5EF4-FFF2-40B4-BE49-F238E27FC236}">
                <a16:creationId xmlns:a16="http://schemas.microsoft.com/office/drawing/2014/main" id="{53D36362-DB62-0B31-F917-22E03D631D42}"/>
              </a:ext>
            </a:extLst>
          </p:cNvPr>
          <p:cNvGrpSpPr/>
          <p:nvPr/>
        </p:nvGrpSpPr>
        <p:grpSpPr>
          <a:xfrm>
            <a:off x="4707827" y="1995147"/>
            <a:ext cx="7137965" cy="3948451"/>
            <a:chOff x="4222617" y="1995148"/>
            <a:chExt cx="7623175" cy="4216852"/>
          </a:xfrm>
        </p:grpSpPr>
        <p:pic>
          <p:nvPicPr>
            <p:cNvPr id="16" name="Picture 2" descr="https://content.teachastronomy.com/taweb/images/textbook/da590e8e27ab720ca4dafb3d31d9dacc4fe76a85.png">
              <a:extLst>
                <a:ext uri="{FF2B5EF4-FFF2-40B4-BE49-F238E27FC236}">
                  <a16:creationId xmlns:a16="http://schemas.microsoft.com/office/drawing/2014/main" id="{31DAB29E-A771-15D6-72C9-1D07525FB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617" y="1995148"/>
              <a:ext cx="7623175" cy="4216852"/>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a:extLst>
                <a:ext uri="{FF2B5EF4-FFF2-40B4-BE49-F238E27FC236}">
                  <a16:creationId xmlns:a16="http://schemas.microsoft.com/office/drawing/2014/main" id="{06C00806-179A-733F-5EAE-805388F6B6CC}"/>
                </a:ext>
              </a:extLst>
            </p:cNvPr>
            <p:cNvSpPr/>
            <p:nvPr/>
          </p:nvSpPr>
          <p:spPr bwMode="auto">
            <a:xfrm>
              <a:off x="4267240" y="4029224"/>
              <a:ext cx="276225" cy="285602"/>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8" name="Oval 17">
              <a:extLst>
                <a:ext uri="{FF2B5EF4-FFF2-40B4-BE49-F238E27FC236}">
                  <a16:creationId xmlns:a16="http://schemas.microsoft.com/office/drawing/2014/main" id="{8B1187B4-2549-294B-9E64-4355C78341F1}"/>
                </a:ext>
              </a:extLst>
            </p:cNvPr>
            <p:cNvSpPr/>
            <p:nvPr/>
          </p:nvSpPr>
          <p:spPr bwMode="auto">
            <a:xfrm>
              <a:off x="6032367" y="4038749"/>
              <a:ext cx="276225" cy="285602"/>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a16="http://schemas.microsoft.com/office/drawing/2014/main" id="{9921C984-6A6B-5D1D-EB10-B5D7718B7ACF}"/>
                </a:ext>
              </a:extLst>
            </p:cNvPr>
            <p:cNvSpPr/>
            <p:nvPr/>
          </p:nvSpPr>
          <p:spPr bwMode="auto">
            <a:xfrm>
              <a:off x="7467600" y="3702659"/>
              <a:ext cx="917308" cy="948449"/>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0" name="TextBox 19">
              <a:extLst>
                <a:ext uri="{FF2B5EF4-FFF2-40B4-BE49-F238E27FC236}">
                  <a16:creationId xmlns:a16="http://schemas.microsoft.com/office/drawing/2014/main" id="{9A8205B0-2816-F300-B379-3BD1A09CC5C4}"/>
                </a:ext>
              </a:extLst>
            </p:cNvPr>
            <p:cNvSpPr txBox="1"/>
            <p:nvPr/>
          </p:nvSpPr>
          <p:spPr>
            <a:xfrm>
              <a:off x="4822931" y="3941966"/>
              <a:ext cx="920445" cy="461665"/>
            </a:xfrm>
            <a:prstGeom prst="rect">
              <a:avLst/>
            </a:prstGeom>
            <a:noFill/>
          </p:spPr>
          <p:txBody>
            <a:bodyPr wrap="none" rtlCol="0">
              <a:spAutoFit/>
            </a:bodyPr>
            <a:lstStyle/>
            <a:p>
              <a:r>
                <a:rPr lang="en-US">
                  <a:solidFill>
                    <a:srgbClr val="006430"/>
                  </a:solidFill>
                </a:rPr>
                <a:t>Earth</a:t>
              </a:r>
            </a:p>
          </p:txBody>
        </p:sp>
        <p:sp>
          <p:nvSpPr>
            <p:cNvPr id="21" name="TextBox 20">
              <a:extLst>
                <a:ext uri="{FF2B5EF4-FFF2-40B4-BE49-F238E27FC236}">
                  <a16:creationId xmlns:a16="http://schemas.microsoft.com/office/drawing/2014/main" id="{9056C167-2558-DF8E-ADF5-79F0D2B73A7C}"/>
                </a:ext>
              </a:extLst>
            </p:cNvPr>
            <p:cNvSpPr txBox="1"/>
            <p:nvPr/>
          </p:nvSpPr>
          <p:spPr>
            <a:xfrm>
              <a:off x="7573981" y="4612143"/>
              <a:ext cx="732893" cy="461665"/>
            </a:xfrm>
            <a:prstGeom prst="rect">
              <a:avLst/>
            </a:prstGeom>
            <a:noFill/>
          </p:spPr>
          <p:txBody>
            <a:bodyPr wrap="none" rtlCol="0">
              <a:spAutoFit/>
            </a:bodyPr>
            <a:lstStyle/>
            <a:p>
              <a:r>
                <a:rPr lang="en-US">
                  <a:solidFill>
                    <a:srgbClr val="BC9800"/>
                  </a:solidFill>
                </a:rPr>
                <a:t>Sun</a:t>
              </a:r>
            </a:p>
          </p:txBody>
        </p:sp>
      </p:grpSp>
    </p:spTree>
    <p:extLst>
      <p:ext uri="{BB962C8B-B14F-4D97-AF65-F5344CB8AC3E}">
        <p14:creationId xmlns:p14="http://schemas.microsoft.com/office/powerpoint/2010/main" val="596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F2062-0EE8-1DA7-9FC7-601FD7631F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FB8BB1-5966-2A50-4820-3F4E66CD6426}"/>
              </a:ext>
            </a:extLst>
          </p:cNvPr>
          <p:cNvSpPr>
            <a:spLocks noGrp="1"/>
          </p:cNvSpPr>
          <p:nvPr>
            <p:ph type="title"/>
          </p:nvPr>
        </p:nvSpPr>
        <p:spPr>
          <a:xfrm>
            <a:off x="147485" y="115530"/>
            <a:ext cx="11857702" cy="553064"/>
          </a:xfrm>
        </p:spPr>
        <p:txBody>
          <a:bodyPr>
            <a:normAutofit fontScale="90000"/>
          </a:bodyPr>
          <a:lstStyle/>
          <a:p>
            <a:r>
              <a:rPr lang="en-US"/>
              <a:t>Misconceptions: Faulty Foundations</a:t>
            </a:r>
          </a:p>
        </p:txBody>
      </p:sp>
      <p:sp>
        <p:nvSpPr>
          <p:cNvPr id="4" name="Content Placeholder 3">
            <a:extLst>
              <a:ext uri="{FF2B5EF4-FFF2-40B4-BE49-F238E27FC236}">
                <a16:creationId xmlns:a16="http://schemas.microsoft.com/office/drawing/2014/main" id="{064CE6B0-691E-DAA0-D442-CB2CFC77786C}"/>
              </a:ext>
            </a:extLst>
          </p:cNvPr>
          <p:cNvSpPr>
            <a:spLocks noGrp="1"/>
          </p:cNvSpPr>
          <p:nvPr>
            <p:ph idx="1"/>
          </p:nvPr>
        </p:nvSpPr>
        <p:spPr>
          <a:xfrm>
            <a:off x="1484310" y="832384"/>
            <a:ext cx="4113602" cy="5525729"/>
          </a:xfrm>
        </p:spPr>
        <p:txBody>
          <a:bodyPr>
            <a:normAutofit/>
          </a:bodyPr>
          <a:lstStyle/>
          <a:p>
            <a:r>
              <a:rPr lang="en-US" sz="2800"/>
              <a:t>Misconceptions are reality </a:t>
            </a:r>
          </a:p>
          <a:p>
            <a:endParaRPr lang="en-US" sz="2800"/>
          </a:p>
          <a:p>
            <a:r>
              <a:rPr lang="en-US" sz="2800"/>
              <a:t>Adding new information atop a misconceptions leads to confusion</a:t>
            </a:r>
          </a:p>
          <a:p>
            <a:endParaRPr lang="en-US" sz="2800"/>
          </a:p>
          <a:p>
            <a:r>
              <a:rPr lang="en-US" sz="2800"/>
              <a:t>Finding the source of a misconception reduces negative responses</a:t>
            </a:r>
          </a:p>
        </p:txBody>
      </p:sp>
      <p:pic>
        <p:nvPicPr>
          <p:cNvPr id="5" name="Picture 2" descr="Signs of foundation failure - YouTube">
            <a:extLst>
              <a:ext uri="{FF2B5EF4-FFF2-40B4-BE49-F238E27FC236}">
                <a16:creationId xmlns:a16="http://schemas.microsoft.com/office/drawing/2014/main" id="{31E4BB49-6004-9F52-622D-EF3519C66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7912" y="1823788"/>
            <a:ext cx="6298521" cy="354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446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Parallax</Template>
  <Application>Microsoft Office PowerPoint</Application>
  <PresentationFormat>Widescreen</PresentationFormat>
  <Slides>19</Slides>
  <Notes>16</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Parallax</vt:lpstr>
      <vt:lpstr>PowerPoint Presentation</vt:lpstr>
      <vt:lpstr>Fail in front of your students </vt:lpstr>
      <vt:lpstr>How many of you have…</vt:lpstr>
      <vt:lpstr>Fail in front of your students Humanizing the Biology Classroom Through Vulnerability</vt:lpstr>
      <vt:lpstr>Humans, Not Robots (yet)</vt:lpstr>
      <vt:lpstr>We all have knowledge gaps (educators are just masters at hiding it)</vt:lpstr>
      <vt:lpstr>Humanization and a  Healthy Learning Environment</vt:lpstr>
      <vt:lpstr>A quick aside...</vt:lpstr>
      <vt:lpstr>Misconceptions: Faulty Foundations</vt:lpstr>
      <vt:lpstr>Our solar system isn’t like that (but often looks like that)</vt:lpstr>
      <vt:lpstr>I’m Dr. Mannie Ramirez, and sometimes I fail</vt:lpstr>
      <vt:lpstr>Pop Quiz Time!</vt:lpstr>
      <vt:lpstr>Why I like the teacher quiz:</vt:lpstr>
      <vt:lpstr>Or maybe I just failed you?</vt:lpstr>
      <vt:lpstr>The person who never made a mistake never tried anything new.  - Albert Einstein</vt:lpstr>
      <vt:lpstr>Thank you.</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Mannie Ramirez</dc:creator>
  <cp:revision>1</cp:revision>
  <dcterms:created xsi:type="dcterms:W3CDTF">2025-04-10T16:27:32Z</dcterms:created>
  <dcterms:modified xsi:type="dcterms:W3CDTF">2025-04-13T05:58:10Z</dcterms:modified>
</cp:coreProperties>
</file>